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30T13:42:01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2148 8080 24575,'18'-3'0,"2"0"0,25 3 0,-7 0 0,5 0 0,1 0-1377,14 0 1377,-11 0 0,3 0-585,-10 0 1,1 0 584,7 0 0,2 0 0,4 0 0,0 0-969,3-1 0,-1 0 969,1 0 0,0-1 0,1 0 0,-1-1 0,-1 0 0,-1 0 0,-1 0 0,-1 0-582,-5 0 1,-2 0 581,1 1 0,0-2 0,-2 1 0,1-2 0,-3 1 0,2 0 0,13-3 0,-2 0 0,-23 2 0,0 1 0,11-2 0,-2 0 794,4-1-794,8 0 0,-3 0 1311,-7 2-1311,-4-1 2052,-9 0-2052,5 0 1490,-16 1-1490,3-1 0,-7 0 0,-6 3 0,5-4 0,-9 7 0,1-3 0,-2 3 0,-4 0 0,-3 0 0</inkml:trace>
  <inkml:trace contextRef="#ctx0" brushRef="#br0" timeOffset="1125">5021 7840 24575,'24'0'0,"10"0"0,-1 0 0,3 0 0,7 0 0,4 0-1556,-7 0 0,3 0 0,6 0 1556,4 0 0,6 0 0,4 0 0,1 0 0,-2 0-1147,0 0 1,0 0-1,0 0 1,2 0 0,3 0 1146,-15 0 0,3 0 0,2 0 0,0 0 0,1 0 0,-1 0 0,-1 0 0,-2 0-146,8 0 0,-2 0 0,-1 0 0,0 0 0,1 0 0,2 0 146,-5 0 0,1 0 0,1 0 0,1 0 0,1 0 0,-1 0 0,-2 0 0,0 0 0,0 0 0,-1 0 0,0 0 0,-1 0 0,0 0 0,-1 0 0,1 0-479,9 0 0,0 0 0,1 0 1,-2 0-1,-3 0 0,-2 0 479,9 0 0,-3 0 0,-5 0 0,-4 0 0,-5 0 0,-5 0 0,-4 0 308,-4 0 1,-1 0-309,8 0 0,-2 0 3442,2 0-3442,-5 0 3195,-7 0-3195,-7 0 6164,-8 0-6164,-4 0 731,-5 0-731,-7 0 0,0 0 0,-4 0 0</inkml:trace>
  <inkml:trace contextRef="#ctx0" brushRef="#br0" timeOffset="706212">2126 9275 24575,'31'-6'0,"8"3"0,2 1 0,6 1-2651,7 1 1,3 0 2650,-9 0 0,2 0 0,3 0-1138,6 0 0,3 0 1,1 0 1137,-11 0 0,1 0 0,1 0 0,0 0-498,3 0 1,0 0 0,1 0-1,0 0 498,3 0 0,1 0 0,1 0 0,-2 0 0,0 0 0,0 0 0,-1 0 0,1 0 0,-10 0 0,0 0 0,0 0 0,0 0 0,1 0 0,0 0 0,0 0 0,0 0 0,0 0 0,-2 0 0,6 0 0,-1 0 0,-1 0 0,1 0 0,6 0 0,2 0 0,0 0 0,-1 0 0,-2 0 0,0 0 0,-1 0 0,-1 0 0,-4 0 0,0 0 0,-1 0 0,0 0 0,-2 0 0,0 0 0,0 0 0,-2 0-735,8 0 0,-2 0 0,0 0 735,-4 0 0,-1 0 0,3 0 0,3 0 0,3 0 0,2 0 0,-4 0 0,-8 0 0,-2 0 0,0 0 0,1 0 0,7 0 0,1 0 0,1 0 0,-2 0-141,-3 0 1,0 0-1,-2 0 1,-2 0 140,-1 0 0,-3 0 0,1 0 698,7 0 0,2 0 0,-5 0-698,0 0 0,-4 0 0,-11 0 0,-1 0 0,2 0 0,-2 0 3481,1 0-3481,1 0 3666,-11 0-3666,5 0 4138,-12 0-4138,2 0 92,-1 0-92,0 0 0,-3 0 0,-3 0 0,-2 0 0,-2 0 0,0 0 0,0 0 0,0 0 0,1 0 0,3 0 0,-4 0 0,3 0 0,-2 0 0,-1 0 0,2 0 0,-7 0 0,0 0 0</inkml:trace>
  <inkml:trace contextRef="#ctx0" brushRef="#br0" timeOffset="707479">8155 9243 24575,'22'0'0,"7"0"0,13 0 0,-11 0 0,3 0-1001,7 0 0,7 0 1001,7 0 0,7 0 0,-1 0-852,-11 0 0,-1 0 0,6 0 852,-4 0 0,6 0 0,4 0 0,0 0 0,-1 0 0,-5 0-1146,6 0 0,-5 0 1,0 0-1,4 0 1146,-8 0 0,3 0 0,1 0 0,1 0 0,-2 0 0,-4 0 0,9 0 0,-5 0 0,0 0 0,4 0-752,-1 0 1,3 0 0,1 0 0,-1 0 0,-4 0 751,-2 0 0,-3 0 0,-1 0 0,3 0-33,-3 0 0,3 0 1,-1 0-1,0 0 0,-4 0 33,13 0 0,-4 0 0,-4 0 0,2 0 0,-3 0 0,8 0 0,-2 0 437,-19 0 1,-5 0-438,15 0 4108,4 0-4108,-32 0 6143,-1 0-6143,-6 0 1409,-3 0-1409,-6 0 0,-8 0 0,-5 0 0</inkml:trace>
  <inkml:trace contextRef="#ctx0" brushRef="#br0" timeOffset="5.83745E6">1971 10684 24575,'37'0'0,"-1"0"0,1 0 0,3 1 0,11-2-1093,-6-2 1,7 0 0,7-1 0,5-1-1,2-1 1,3 1 0,-2-1 0,-1 0-1,-4 1 906,2 0 1,-3 0 0,-1 0 0,0 0 0,1 0-1,2-1 1,3 0 0,4 0 42,-17 1 0,3 0 1,2-1-1,2 0 0,1 0 1,2 0-1,0-1 1,1 1-1,0-1 0,0 1 1,-1 0-1,-1-1 0,-1 1 1,-1 0-1,-3 1 144,9-1 0,-2-1 0,0 1 0,-2 0 0,-1 0 0,1 1 0,-2-1 0,1 0 0,1 1 0,0-1 0,1 1-74,-3 0 1,1 0 0,0 0 0,1 0 0,-1 0-1,1 1 1,-1-1 0,1 1 0,0-1 0,0 1-1,-1 0 1,1 1 73,-1-1 0,1 1 0,1 0 0,-1 0 0,0 0 0,1 1 0,-1-1 0,-1 1 0,1 0 0,-2 0 0,0 0 0,0 0-203,4 0 0,-1 0 0,0 1 0,-1 0 0,0 0 1,0-1-1,-1 1 0,0 1 0,0-1 0,0 0 203,0 0 0,-1 0 0,1 0 0,0 0 0,-1 0 0,0 1 0,0-1 0,-1 0 0,-1 1 0,0-1 56,7 1 1,-1 0 0,-1 0 0,-1 0 0,0-1 0,-1 2 0,0-1-1,-1-1-56,1 1 0,-1 0 0,-1 0 0,0 0 0,0 0 0,1 0 0,1 0 0,1 0 0,1 0 0,1 0 0,1 0 0,0 0 0,-2 0 0,-2 0 0,-3 0 0,2 0 0,-3 0 0,-2 0 0,-1 0 0,0 0 0,2 0 0,1 0 0,2 0 0,0 0 0,-2 0 0,-3 0 0,-4 0 0,11 0 0,-7 0 0,2 0 0,7 0 0,2 0 0,-4 0 549,-10 0 1,-2 0 0,-2 0-550,0 0 0,-2 0 0,-4 0 0,-2 0 0,-7 0 3070,-6 0-3070,-10 0 0,-8 0 0,-4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30T13:36:25.8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1242 2475 15238,'-5'0'4963,"1"0"-2756,4 0-1865,-36 6-124,35-4 135,-6 1-185,64-11-132,-16 3 1,8-2-1196,7 0 0,6-2 1,-3 1 1107,-2 1 1,0 1-18,-5-1 1,3 1 0,-5 0-513,-3 3 1,-4 0-248,-3 1 1,0 1-2613,5 1 0,-2 1 134,3 3 2942,-19 6 1,-26-5 0,-1 0-1</inkml:trace>
  <inkml:trace contextRef="#ctx0" brushRef="#br0" timeOffset="292">1626 2522 17048,'-7'0'4144,"1"0"-2821,6 0-517,0 0-733,-26 3-68,49 31 1,-30-8-3,25-2 0,8 3-1716,-4 7 0,-3 0 1702,4 12 13,-4 5 1,-4 1-3,-10-9 14,-6-6 0,-7 0 26,-23 3-125,6-17 1,-4-1 106,-4-3 1,-5-3-4,-9-1 1,-2-3-37,10-4 1,0-3-40,2 0 0,3-3-2023,-5-8 2079,28-8 0,2 6 0,10-3 0</inkml:trace>
  <inkml:trace contextRef="#ctx0" brushRef="#br0" timeOffset="685">2618 2621 24167,'-51'-20'218,"0"1"0,3 0 1,5 8-135,6 17-56,3 6-23,10 2-5,3 16-33,14-2 33,3 17 17,15-2-17,10 1 0,2-9-9,2-10 1,2-3-3,18 8-3,-13-10 0,-1-1-3,11 7 34,-16-4-1,-19-5-27,-28 4 34,-20-4-9,-2-6 0,-5-1-545,4-3 0,-1-2 229,-8 0 0,2-3-1900,15-4 1,3-2 1436,-10-4 0,22 1 1,15 2-1</inkml:trace>
  <inkml:trace contextRef="#ctx0" brushRef="#br0" timeOffset="1283">3392 2833 18969,'-3'-6'2285,"-10"-26"0,-3-4-1781,2 14-398,-3-13 1,-2 4-23,-1 25-61,3 8 27,-11 13 12,-9 22-46,1 7-278,15-14 0,2 1 262,-5 22 11,10-2 1,13-5-12,7-15 50,28 0-22,5-19 5,-9-6 1,3-2 78,27-12 23,-6-12-183,-10-12 238,-17-9-21,-14-4 4,-14-4-5,-11 2-22,-9 5-45,-6 8 455,-1 10-556,2 9-84,4 7-280,4 8-752,6 12-463,5 3 1579,3 22 0,4-23 0,0 9 0</inkml:trace>
  <inkml:trace contextRef="#ctx0" brushRef="#br0" timeOffset="1815">3746 2798 23999,'2'-49'401,"0"0"0,-1 5 1,3 11-391,6 24-11,2 12 22,3 13-11,0 15 17,-3 17 6,-6 12-252,-8-27 1,-3 2 225,-1-2 1,-1 0-4,-14 26 34,0-14 477,7-18-314,6-25-68,5-19 40,8-18-12,3-9 397,3-2-341,7-11-162,-5 20-45,4-1-16,-1 27 27,5 7-28,9 11 12,10 8-6,6 12-22,3 9-302,0 2 313,-2 1 5,-5-6 23,-9-10 67,-12-11 23,-8-13-51,-2-18-40,3-20 46,6-21-265,-9 24 0,0 0 259,0-1 0,-1 0-9,-1 2 1,0 1 364,3-23-333,-5 13-74,-4 13-262,0 16-1009,7 16 1266,12 20 0,-8-8 0,3 5 0</inkml:trace>
  <inkml:trace contextRef="#ctx0" brushRef="#br0" timeOffset="2418">1489 3591 17692,'-60'3'901,"0"0"1,9-1 0,9 0-700,22 1 61,31 0-37,21 0 1,8-1-177,-6 0 1,2 0-906,16-1 1,8 1 0,0-2 887,0 0 1,0-1 0,4-1-326,-14 1 0,3 0 1,1-1-1,2 0 0,0 0 294,5 0 0,1-1 1,2 0-1,-1 0 1,2 0-327,-10 0 0,1 1 0,0-1 0,1 0 0,1 0 0,1-1 287,0 0 0,3 0 0,1 0 1,0 0-1,-1-1 0,-2 1 1,-4 0-40,5 0 1,-5 0 0,0 0 0,-1 0 0,4 0-591,2-1 1,4 0-1,1-1 1,-1 0-1,-4 1 1,-6 0 514,7-1 1,-7 0 0,-2 1-1,-3 0 1,-1 0 0,-5 1 0,-10 0-1,1 1 1</inkml:trace>
  <inkml:trace contextRef="#ctx0" brushRef="#br0" timeOffset="3573">3746 2878 10985,'8'-45'1166,"0"0"1,-1 3 0,-2 6 1034,-3 15-2033,-2 6 1484,2 9-1657,-2 4 985,0 2-980,2 6 2913,1 5-2874,1 12 56,-2 21-67,-3-10 11,-9 19 17,-12-12-22,4-8 1593,-15 8-1364,18-28-55,-2 3 212,11-12-33,2-13-242,3-5-38,-1-14-35,4-6 7,2-6-46,2 7 35,3-11 10,3-2-61,-2 13 0,3-5-17,-3 27 0,-1 2-12,15 1 12,-8 6-5,32 3 5,-23 4 28,24 10-23,-19 8 7,7 11-12,-7 9 0,-8-9-14,-4 1 0,0 0-220,0-7 234,13 25 22,-3-29 1,-3-7 5,12 3 56,-6-13 67,-5-6 17,-6-8-28,-7-7-62,-7-11 229,-3-9-262,-5-10-17,-3-5 22,-1-6-39,2 13 17,3-16-11,5 23 5,0-10 6,0 19 12,-2 8 16,-1 6-40,-1 6 57,0 3-162,0 3 83,0 8 0,0-3 18,0 5 4,0-6 35,0-3 66,0 0-44,-5-11-45,1-1-22,-4-9-6,4 5 28,2-2-23,1 8-10,1-2 10,0 6-21,0 2-315,0 2-1657,-1 18 1988,-3 11 0,2-4 0,-1 0 0</inkml:trace>
  <inkml:trace contextRef="#ctx0" brushRef="#br0" timeOffset="4466">5250 2572 13737,'-3'-1'5882,"1"0"-3149,2 1-2022,-77 16-313,38 2-281,-10-3 1,2 2 0,18 9 5,14-5 135,18-6 50,13-6-84,13-6-90,7-9-28,3-5 57,-4-7 27,-7-1-16,-13-2-34,-9 1-84,-12 1-33,-7 2-12,-7 5-61,-1 4-102,5 5-470,5 12-1747,7 9 2369,9 19 0,-3-16 0,6 2 0</inkml:trace>
  <inkml:trace contextRef="#ctx0" brushRef="#br0" timeOffset="4791">5169 2975 20285,'-5'0'2874,"1"0"-2062,4 0-672,-51 28-84,42-17 72,-31 23-10,56-26-23,6 0 73,-3-4 342,-4-2-348,-7-2 80,-3-5-158,-5 0 179,2-11-112,-5 4-33,-3-5-46,-4 5-72,3 6-100,-3 2-287,3 8-1041,-2 5-8403,1 11 7802,4-5 1,1 1 0,3-13 0</inkml:trace>
  <inkml:trace contextRef="#ctx0" brushRef="#br0" timeOffset="5157">3485 3713 22957,'52'-15'115,"0"1"0,0 0 1,4-1-1,2 1 1,-1 2-96,0 3 1,-1 1-1,5 0-811,-11 2 0,3 0 0,1 0 1,2 1-1,0 0 823,3-1 1,2 1-1,-1 0 1,1 0-1,0 0-381,0 1 1,0-1 0,0 1 0,0 0 0,-2 0 370,-3 0 0,1 1 1,-2 0-1,-2-1 1,-2 1 6,14-1 1,-4 1 0,-1 0-31,-1 0 0,-1 0 0,-6 0-167,0 1 0,-5 0 168,-1 1 0,-9 2 0,-22-1 0,-2 2 0</inkml:trace>
  <inkml:trace contextRef="#ctx0" brushRef="#br0" timeOffset="9084">4121 4645 22929,'-25'-32'-218,"57"4"-85,13 21 0,9 6-989,-8-2 0,4 0 0,-1 0 507,-3 0 1,0 1 0,0-1-1520,-1 1 0,1 0 1,-3 0 1780,11 1 1,-5-1-1,10 0 1,-32 2-1</inkml:trace>
  <inkml:trace contextRef="#ctx0" brushRef="#br0" timeOffset="9386">4569 4582 12455,'-8'0'4220,"-29"-2"0,-4 0-3189,13-1-846,-12 1 0,4-1-218,25 1 38,12 7 40,14 6-11,15 14-18,21 12-563,-19-13 0,3 1 527,3 3 1,1 1 2,0 1 1,-1 1 10,-8-8 0,-3 2 0,0 10 1,-7 0-130,-17 11 143,-9-12 1,-9-3 16,-13-7 1,-7-5-241,-9-1 1,-2-4 256,-5-3 0,-1-3-11,2-2 0,0-3-6,7-2 0,2-2-187,-20-6-2600,26-4 2762,21-1 0,11 5 0,3 2 0</inkml:trace>
  <inkml:trace contextRef="#ctx0" brushRef="#br0" timeOffset="10504">5473 4872 20890,'-4'-4'1837,"1"0"-1403,-24-16 0,-7-3-137,-2 9-532,-6-9 1,-3 3 290,-3 24-17,-1 12-27,10 3 21,13 1 1,3 3-17,2 9 176,-3 15-193,28-14 146,14-6-79,16-10 17,9-8 45,6-14 34,-1-9 33,-5-12 44,-11-7 52,-10-5 16,-11 1-17,-6 2 231,-9 6-343,-2 9-95,-1 7-112,1 8-17,4 4 34,1 10 11,1 9-34,1 13 1,5 9-57,4 5-123,8 1-145,5-2-203,7-4-273,5-8-174,2-10 146,2-11 390,1-17 377,-1-13 241,-3-13 151,-7-7 90,-10-1 55,-10 2 79,-5 4 5,-4 7-89,-1 8-218,1 8-225,-1 7-28,0 6 57,2 8-6,6 8 27,3 9-16,8 3-16,4 0 10,1-5 34,0-5 28,-8-8 516,-3-6-359,-5-13-180,4-8-10,0-10-12,2-4-28,-1 0-33,-1 5-135,0 5-151,6 6-180,11 6-811,23 5 694,-11 4-885,23 4-414,-19 3 811,0-1-212,-9-3 0,-1-1 722,13 0 611,-14-1 1,0-1 520,11-2 873,-12-3 556,-11-4-293,-11-4-10,-8-9-1277,-5 5 224,-9-7-214,-6 8-139,-10 3-95,-8 4-62,-6 10-28,-10 16-67,18-1-12,-6 17-5,25-8 0,2 7 6,11 5-1,6-14 7,15 5 4,6-17 24,12-2 38,4-9 140,8-19 29,-13-7-101,-5-7 184,-15-6 12,-10 4 89,-2-13-61,-7 7-169,1 9-184,-2 16-39,2 10 5,1 10 11,-1 9-22,0 13-106,1 13-2210,2 8 0,2 3 1778,0-20 1,-1 0 0,1 11 0,0-5-1,1-16 1</inkml:trace>
  <inkml:trace contextRef="#ctx0" brushRef="#br0" timeOffset="11101">6976 4810 20380,'0'-59'1170,"-1"1"1,4 7 0,-7 10-594,-20 17-370,2 15-140,-5-1 57,-5 11-63,-2 13-33,1 7-33,1 15 5,17 4 5,8-5 1,12 13-1,12-8 20,4-9 1,4 0-24,0-5 1,2-1-215,7 2 0,0-1 201,17 8 5,-15-7 40,-18-11 11,-22-5-12,-22-6-5,-27-2-25,18-5 0,-1-1-236,-5 0 1,1-1 209,0-2 1,1-1-82,7 0 1,1 0-639,-12-6-4075,21 4 4007,15 4 0,7 3 0,1 2 1</inkml:trace>
  <inkml:trace contextRef="#ctx0" brushRef="#br0" timeOffset="12003">7182 5011 25018,'1'-5'157,"5"9"-68,6 13-10,8 5-6,10-4 5,8-2-5,6-6 22,3-6 40,-3-8 27,-7-7 29,-9-11-23,-10-6-90,-9 2 0,-6-1 191,-25-24-202,11 25 68,-22-25-6,19 37-40,0 1-66,7 6-29,4 4 6,5 3-6,9 2 12,13 3 5,27 8-11,-12-5 5,-7-1 1,1-2-11,9 0 16,-9-3 0,0-1 17,9-5 0,2-6 6,-28-4 11,-6-4-1,-7-1 12,-1-2 17,-2 1 0,-1 3 0,1 5-51,-1 5-27,1 4-29,-1 4 23,1 6 11,0 2-6,5 23-11,1-3 23,6 15-34,4-4-39,6-3 28,-3-8 5,4-4-78,19-1 90,-15-13 55,18-1 6,-29-15-11,-2-13 0,-7-5 17,-1-6-17,-1 4 28,1-6-17,0 10-33,-1 2-17,0 9 0,-3 9 5,1 4 23,7 12-68,0 6 46,2 6-102,6 19-100,-1-9-280,13 18-788,5-11-977,5-5-4665,1-9 6917,-8-12 0,-13-8 0,-11-8 0</inkml:trace>
  <inkml:trace contextRef="#ctx0" brushRef="#br0" timeOffset="12152">8305 4810 19423,'3'-54'-1308,"-2"7"1,4 53 0</inkml:trace>
  <inkml:trace contextRef="#ctx0" brushRef="#br0" timeOffset="12692">8554 4873 21870,'0'-4'3237,"0"0"-7418,0 4 4187,7-31 1419,-3 48-1402,5-7-23,-5 22 0,-4 11-6,2 2 1,0 2 130,0 4 1,0 1-140,1 2 0,-1 1 0,1-1 0,1-1 8,0-3 1,1-3 5,-1-7 0,1-2 33,2 13 85,-3-25 3127,-8-23-3156,-5-20-33,-8-19-28,-6-17-20,11 20 1,-1-2 114,0-5 0,0-1-112,1-4 1,1-2-10,1 0 1,0-1 5,3 1 1,0 1 2,3 4 0,1 1-116,2 4 0,2 2 99,10-24-27,10 12 10,11 11-5,5 11 6,6 12-6,4 8 0,4 14 0,1 10-11,-2 15-6,-7 8 0,-15 4 39,-19-3 18,-29-6-12,-28-9 5,14-18 1,-4-4 70,-6 0 0,-2-5-121,-1-3 0,1-2-115,2-2 1,2-2-444,8-1 1,4-2-3356,-5-10 3958,26 5 0,6 9 0,6 4 0</inkml:trace>
  <inkml:trace contextRef="#ctx0" brushRef="#br0" timeOffset="13235">9139 5025 27029,'25'-23'76,"1"1"1,0-4-1,-3 0-20,-5-14-11,1-18-2853,-14 17 1,-2 0 2823,0-19 4,-5 16 0,-3 2 1195,-5-11-1164,-7-6 38,-1 15-1313,3 16 1218,7 15-11,3 11 29,5 19-12,0 18 0,0 24 866,2-20 1,2 4-884,0-2 0,1 3 0,1-3-255,0 5 1,3 0 211,-1-1 1,2 3-1,0-4-156,3 1 1,0-1-175,4 9 1,0 0-555,5 1 1,-1-5 534,-7-18 0,0-2-622,4 1 0,0-7-2357,1-15-1641,1-15 352,-11-22 3607,-18-24 2873,-10 10 1,-6 0-674,6 11 1,-3 1 1117,-15-14 1,-3 3-675,12 17 0,-1 3-639,-4-5 1,-1 2-315,4 4 1,2 1 650,-20-16-1015,22 15 1,9 0-236,17 14-145,29 1-375,17 6-168,-7 2 0,4 3 666,10 2 0,-3 2 0,8 2 0,-1 1 0</inkml:trace>
  <inkml:trace contextRef="#ctx0" brushRef="#br0" timeOffset="15957">11187 4742 18655,'-4'-46'1456,"1"0"1,-1 4-1,-2 8-890,-4 14-264,-4 8-229,3 6 11,-15 16-28,-2 11 22,-16 21-56,21-14 1,2 2-314,-2 4 0,2 2 313,1 4 1,3 0-1,3 0 1,3 0-15,4-2 1,5 0-149,7-4 0,5-2 162,5-4 1,6-3-1,6-4 1,2-4 21,24 3 46,-10-16 0,0-6 55,12-13-75,-17 2 0,-1-5 8,-13-4 1,-4-3 2,-3-2 0,-3-3-16,-4-2 0,-3-1-4,-2-19-8,-11 10 1,-3 1-9,-11-13-23,3 17 0,-3 1-5,-17-8-61,-4 17 5,2 12 0,2 15 50,5 16-45,5 16-100,8 17-77,12-18 1,2 1-277,5 4 0,4 1-471,4 2 1,5-1-850,6-1 1,6-1-1373,7-4 1,4-5 3178,-1-5 0,0-5 0,13 3 0,-19-15 0</inkml:trace>
  <inkml:trace contextRef="#ctx0" brushRef="#br0" timeOffset="16407">11787 4782 16927,'12'-61'1906,"1"0"0,-2 7 1,-3 7-1011,-4 10-405,-3 14-401,0 10-126,0 13 53,2 15-4,4 15-2,2 20-3,-4-18 1,-2 2-168,0 6 0,-2 1 164,-4 3 1,-2 0-450,-2 2 1,-3-2 446,2-10 0,-3-1 30,-8 7 1,-1-5 218,-5-2 487,-13 4-307,21-46-51,15-38-303,7 6 282,11-16-259,2 22-28,3 2-40,9-5-33,3 8 929,5 10-929,5 10-23,1 10 23,1 11-17,-3 12-33,-5 11 28,-9 9-12,-10 7 0,-17 2 18,-21-3 10,-22-6 9,12-25 0,-4-4-362,-3-3 0,-2-2 353,-1-3 0,0-3-61,-2-5 0,2-4-101,-10-1-723,7-19-1355,40 3-3573,18-10 5819,11 2 0,-3 12 0,-6 8 0</inkml:trace>
  <inkml:trace contextRef="#ctx0" brushRef="#br0" timeOffset="16839">12467 4868 22134,'-24'55'487,"1"0"0,9-11 0,-6-6-224,-22-14 1,-3-8-1380,7-4 1233,3-1 1,1-3 808,6-7-478,8-7 36,4-7-327,18-10-39,28-16-118,-2 10 19,1 6 1,3 2-9,18-6 3,-19 12 0,0 0 53,26-7-28,-13 8-27,-8 13-7,-17 5 29,-4 8 652,-9 13-672,-3 8 0,-1 3-295,2 14 281,-3 1 0,0-1-665,-1-1 665,-2-8 0,-1 2 3,0-11 0,-2 1 8,-3 6 0,-2 0-17,-8 1 1,-4-4-9,1-7 0,-2-4-3,-1-1 1,-2-4-110,-4-7 0,-1-5-861,-18-1-3357,16-12 1,1-4 4343,-8-6 0,11-5 0,22 10 0</inkml:trace>
  <inkml:trace contextRef="#ctx0" brushRef="#br0" timeOffset="17041">12713 4608 19871,'-5'-3'2940,"2"0"-2559,3 3-2067,-48 20-2106,36-2 3792,-31 21 0,44-23 0,4 0 0</inkml:trace>
  <inkml:trace contextRef="#ctx0" brushRef="#br0" timeOffset="17439">12853 4982 19036,'-10'5'4901,"2"-2"-4375,8-3 517,0 0-959,10 1-17,17 2-50,2-1 22,23 2 28,-1-4-39,-10-2 34,3-7 16,-21-14-28,-4-3-22,-6-3 12,-9 0-7,-14 3-22,-5 4 12,-12 2 16,-5 13-33,6 5 38,-15 9-27,16 5-22,-13 13 16,18-3-34,-1 22 7,13-18-74,-1 28-392,27-4-269,8 2-157,-3-23 0,4-2-58,2-8 0,2-2-451,22 6-3499,-5-14 1,1-3 4897,9-4 0,-23-1 1,-4 0-1,-5-3 0</inkml:trace>
  <inkml:trace contextRef="#ctx0" brushRef="#br0" timeOffset="17897">13734 5027 23746,'-46'-24'166,"0"-1"0,3 5 1,6 12-50,3 41 29,3 13-62,7-6-6,11-5 1,3 1 22,3 17 23,7-16 0,5-1 62,25 13-83,-5-29 1,6-5-662,7-3 0,3-5 605,6-3 1,2-4-12,5-4 1,1-4-18,1-4 1,1-2 11,-1-5 0,-2-2 2,-2-4 1,-2-3-1,-4-3 1,-3-3-1,-4-3 1,-3-6-16,-10 5 1,-2-3 0,-2 2-8,1-4 1,-3-1-5,-3 3 1,-1-3-1,-3 3 10,-5 2 0,-1 2-3,1 1 0,-2-1 89,-3-4 1,-3 3 380,-5-3-294,-2-8-37,-1 29-119,0 11-6,-1 18-6,-7 17-22,-9 26-9,8-14 1,-1 2 43,-3 11 0,2 2-46,5-13 0,2 1 0,1 0-361,1 3 0,1 0 0,4 0 248,3 0 1,3-1 0,3-1-269,9 19 0,7-3-275,9-7 1,5-4-415,3-5 0,0-5 148,-7-10 1,0-4 932,0-1 0,-3-4 0,-9-6 0,3 0 0</inkml:trace>
  <inkml:trace contextRef="#ctx0" brushRef="#br0" timeOffset="18040">14146 5067 24004,'36'-39'2,"0"-1"0,5 4 0,4 11-1226,11 22 0,2 9 280,-5-3 1,-4 0 0,-15 1-1,-3 0 1,3 1 0</inkml:trace>
  <inkml:trace contextRef="#ctx0" brushRef="#br0" timeOffset="18876">15704 5131 18369,'15'-58'1574,"0"0"0,0 4 0,2 4-1101,0 11 1,1 3-127,8-14 459,0 6-744,-18 30-90,3-2 56,-6 34 0,-2-3-11,3 18 2,-4 15 1,-3 6-15,-3-16 1,-1 1-427,-1 7 0,0 4 0,-3-4 423,-6 1 1,-3-4 25,-2 0 1,-3-3 46,-14 10 87,-2-19-72,16-28 50,-2-18-56,13-16-12,7-22-24,15 9 0,8-3-751,2 2 0,2 2 714,3-2 0,2 1 20,3 1 0,0 4 487,-7 11 0,0 1-476,5-7 0,1 2-9,9-8 8,-4 11-69,-15 21 28,-4 11 0,14 23 0,-5 10 606,-5-7 1,0 4-616,-2 1 1,0 0 8,1 4 0,-1-1 0,-3-7 0,1-1 3,2 5 0,2-2-3,11 10 137,11 3-64,-10-21 16,-1-19-22,-9-23-44,-4-6 5,-2-5 0,-1-4 11,6-23-399,-6 13 0,-1-1 371,-4 2 1,-2 2-7,-2 7 1,-1 1 192,0-5 0,0 0-187,-1-17-5,-1 8-73,-1 14-768,5 27-952,6 18 124,3 4 1663,19 28 0,-21-27 0,8 11 0</inkml:trace>
  <inkml:trace contextRef="#ctx0" brushRef="#br0" timeOffset="19257">17048 5078 24531,'-17'-42'494,"1"0"1,2 4 0,1 8-439,7 20 6,-8 9-62,5 7 28,-23 22-28,11 3 0,-8 19-6,16-12-5,10 18 11,14-20 17,11 13 5,15-19 29,8-11 38,2-12-44,-13-9 89,2-21-50,-20-1-11,2-15-6,-16 2-44,-7 7 33,-19-15-45,7 22 39,-23-17-78,20 26-95,-6 0-263,13 15-129,8 5-2051,3 15 2566,16 9 0,-10-10 0,10 0 0</inkml:trace>
  <inkml:trace contextRef="#ctx0" brushRef="#br0" timeOffset="19518">17617 4840 21763,'3'-48'2084,"0"0"0,-1-7-1908,1 4 1,-2 2 484,-5 1-538,2 30-33,-4-5-46,-3 51-38,2-6 0,-6 32-12,4-11-31,0 9 1,0 7-1243,1-5 0,0 4 1128,1-2 0,-1 5 0,1-1-131,2-8 0,1-1 0,2 0-206,1-3 0,2 0 1,3-1-485,5 15 1,6-4-816,2-11 0,4-4-2065,0-11 1,0-5 3851,9 7 0,-15-21 0,-9-10 0</inkml:trace>
  <inkml:trace contextRef="#ctx0" brushRef="#br0" timeOffset="20584">17566 5329 18560,'-10'-63'1562,"1"1"1,0 2 0,3 10-1120,5 25-320,9-1-118,10 10 7,19 9-85,18 10 0,-20 1 0,2 2-476,2 2 0,1 1 456,0 1 1,-1-1 36,-4-1 0,-2-1 285,20 2-156,-19-5 50,-12-10 45,-12-5 72,-5-9 74,-11-2 780,-5 0-663,-10 6-50,-6 7-218,3 5 150,-16 14-257,20-2 14,-3 16 0,2 4-42,9-7 28,0 32 17,25-35 28,11 1 140,32-16-196,-23-6-6,16-11 151,-18-18-128,-17 13 111,8-18 91,-19 20-214,-1 4-11,-3 5-28,-1 9 1,-2 7-1,0 8 0,2 8-22,0 9 16,8 4-10,7 2 10,13 1 1,13-1-319,-13-21 0,2-2 321,4-1 1,1-2-4,3-4 1,0-3 8,-1-3 0,0-4 2,-2-5 1,-2-4-123,-1-5 0,-3-4 123,-2-6 0,-3-3-17,-3-5 0,-2-2 2,-5-6 1,-2 0 3,-3 7 0,-2-1 44,-1-22 0,-3 1-5,-2-3-23,-3-1 1,-2 1 5,-5 8-3,3 18 0,0 3-2,-2 5-57,3 14 6,2 11 28,0 16 622,-3 17-630,2 3 0,1 4-9,-2 22-566,3-7 0,2 2 574,3-11 1,1 0-32,1 14 1,0 2-87,1-1 0,1-1-120,1-4 0,1-1-431,-1-7 0,2-3 150,0-8 1,2-2-1003,12 15-807,2-21-1518,-3-18-929,-7-23 3358,-12-16 2075,-18-18 2168,-14-9-956,9 27 0,0 0-378,-2-1 1,1 2 598,-17-23-643,10 7-516,11 10-504,9 8-303,14 8-100,14 6-56,36 6-6,4 8 130,-26-1 1,0 1-92,0 2 1,-1 0-1,16 3-3272,14-1 3289,-24-4 34,0-11-11,-20-7 16,0-13 62,-6-8 437,-5-1-27,-4 1 3396,-4 5-3453,-2 7-101,-1 6-190,1 8-124,1 5-39,0 20-16,1-1 5,-1 28-17,2 2-56,2 18-273,2-27 0,0 0-21,3 1 0,1-1-527,3 0 1,1-1-4023,2 1 1,0-3 3690,4 7 0,-3-9 1,-13-26-1</inkml:trace>
  <inkml:trace contextRef="#ctx0" brushRef="#br0" timeOffset="20776">19167 4924 17736,'-2'-10'1969,"-4"-26"0,-2-2-1891,3 19-182,-3-21 1,1 12-149,4 35 45,1 3-4283,0 33 3846,1-15-2147,-1 9 1,2 1-1225,0-1 3509,2 25 1,-1-43 0,0 0 0</inkml:trace>
  <inkml:trace contextRef="#ctx0" brushRef="#br0" timeOffset="21157">19480 5124 21797,'1'-51'724,"0"0"1,3 7 0,-7 9-317,-31 20-273,12 11 33,-19 6-4297,1 17 4141,8-1 400,10 6 0,4 4-367,4 11-39,0 9 27,13 2 1,11-10-6,10 9 89,20-5-66,-9-19 162,23-9-157,-30-18 3403,18-12-3252,-5-33-156,-13 13-7,-6 2 1,-5-2 56,-7-6-67,-2 0-3201,-14-9 3190,3 26 5,-17-10-28,-7 23-39,-4 6 11,1 9-258,6 17-538,16 11-1931,12 21 1136,9-14-4593,21 11 6212,-5-30 0,-4-3 0,-9-10 0</inkml:trace>
  <inkml:trace contextRef="#ctx0" brushRef="#br0" timeOffset="21468">19782 5140 13620,'0'-6'8306,"1"1"-5153,-1 5-3141,9-44-12,-6 40 11,9-19 11,-6 73-16,2 7-1,-2-22 1,-1 0-6,3 9 11,1 0 40,-3-19 212,-1-5 57,1-11-164,4-17-94,3-1 190,23-24-95,-3 4-85,-8 8 1,1 0 34,18-13-68,-9 11 56,14 4-67,-13 13-17,16 7-22,-8 14 0,-11 4-300,-9 3 0,-3 4-3133,2 18 2765,-8-15 1,-3-1-1,-3 4 1,-6-14 0</inkml:trace>
  <inkml:trace contextRef="#ctx0" brushRef="#br0" timeOffset="89376">1797 3636 6876,'-48'-2'1996,"-1"0"0,1 0 0,-18 0 1,9 0-717,18 0-690,12 2-419,11 0-124,8 0 84,6 5 139,9 2 126,10 4-65,17 2-43,20 0-558,-18-6 0,3-1 395,7-1 1,4 0 97,8 0 1,3-1-89,-16-1 1,2-1 0,1 0-573,5 0 0,1-1 0,1 0 574,5 0 0,1-1 0,2 0-641,-13 0 0,1-1 0,1 0 0,0-1 592,4 1 1,1-1-1,0 0 1,1 0-6,1 0 1,1 0 0,1 0 0,-1-1-331,2 1 0,0 0 0,-1 0 0,1 0 255,-2 0 0,-1 1 1,0 0-1,0 1-2,-4-1 1,1 0 0,-2 1 0,-1 0-4,12 1 1,-3 0 0,-1 1 48,-7 0 1,-3-1 0,0 2-54,-2 0 1,0 1 0,-5-1-11,0 1 1,-3-1 12,7 1 0,-2-1 20,4-1-283,-15-1 0,0-1 442,10-1 1886,8-2-1550,-27-1 1293,-1 1-1692,-6 3 1,-11 0 0,-2 1 0</inkml:trace>
  <inkml:trace contextRef="#ctx0" brushRef="#br0" timeOffset="120775">2092 7103 20681,'36'-28'268,"-1"1"1,5 3 0,4 6-81,-2 13 0,5 4 0,-4 2-167,2-1 1,-4 4-124,5 4 0,-10 8-375,-26 17 25,-29 18 420,-7-20 1,-8 0-579,-5-2 0,-5 0 1,0 0 676,3-4 0,-1 0 0,1-1-86,-1-1 0,0 1 0,1-2 103,-11 6 0,4-2 116,19-8 0,2-1-66,-1 2 0,6 2 189,13 14-397,19-15-408,45-5 240,-20-15 1,3-5-456,11-1 0,2-3 441,3-3 1,0-5 50,3-7 0,-4-2-12,-17 8 1,-4-2 85,2-9 1,-9-3 1235,-14-17-922,-12 16 0,-4-2 143,-5 0 1,-4-2 485,-9-7 0,-2 2-560,8 14 0,-1 0 333,-8-12 1,2 4-311,7 10 291,-8-13-273,16 26-286,3 4-27,5 9 1515,11 14-1470,0 4 305,18 21-355,4 9-97,-11-16 0,1 3-618,-1 4 1,-1 3-3475,-3 15 0,-3 2 3698,-6-12 0,-2-3 0,-2-1 0,-2-6 1,-5-5-1</inkml:trace>
  <inkml:trace contextRef="#ctx0" brushRef="#br0" timeOffset="122059">4606 7469 11647,'0'-7'7071,"0"2"-6351,0 5 1796,-16-102-2213,6 68 62,-7-29 0,-5 6-267,0 44 93,-28-2-188,-2 29-421,15-2 1,-3 3 475,-4 7 1,-1 4-14,-8 9 0,3 2-40,15-12 1,4 2-1548,-3 13 1,7-1 1547,16-10 61,24 21 28,19-37 28,27-4-61,-9-16-26,-15-5 1,-1-4 5,-6-1 0,0-4-133,14-14 0,-1-5 125,-9 2 0,-2-1-12,2-10 0,-4-2 3,-8 4 1,-3 0-4,-2-3 1,-1 1-12,-4 10 0,-1 0 20,4-12 0,-1 3 30,0-2 51,1-7-78,-10 38 519,-3 15-558,-2 8 5,-7 25 0,2-5-189,-1 14 1,0 5 185,4-11 0,1 2 0,-1 17 0,1 1 3,2-16 0,2 0-11,7 18 0,3-3 0,6 2-29,10-1 1,7-3 17,-8-27 0,2-4-9,15 7 0,1-4 17,-13-12 0,1-4 17,16-8 0,-1-5 2,0-5 12,0-10 0,-2-6 16,-4-15-11,-15 9 1,-3 0 0,-3-12 80,-13 15 1,-3 0-65,-5-6 11,-6-8-33,-8 26-17,-8 12 3147,-5 18-3147,-5 9-5,7 3-18,-8 24 1,17-10-12,-3 17 40,13-12 623,12-6-624,7-9 179,12-12-173,0-7 17,20-19-5,-13-5 5,13-16 11,-17-2 17,-10 1-28,-9 9 50,-10 2-67,-4 15-11,-3-1-11,-5 13-3381,-1 13 3392,2-2 0,1 26-5,10-14 16,12 17-11,6-16 11,5-6-5,12-10-1,5-9 6,19-8 1399,-25-2 0,1-3-1393,19-10 11,-15-2 0,-3-4 17,6-14-9,-13 10 1,-3-2-15,-10 3 0,-3-2 9,-2-9 0,-3-1-20,0-15 0,-3 16 1,-1 3 4,-2 6 41,2-9-57,-1 27 6,0 4 11,-2 21-1,-1 14-21,1 15-12,-1 14 156,4-24 0,0 2-159,1 1 0,1 2-28,3 2 1,0 1-175,0 3 1,1-1-42,-2-8 0,-1 1-1356,1 18 0,-1 0-574,-3-19 1,-1-1-1390,-1 12 0,-1-3 3582,-4 3 0,0-23 0,0-12 0</inkml:trace>
  <inkml:trace contextRef="#ctx0" brushRef="#br0" timeOffset="122525">5602 7546 16373,'-21'-59'1383,"0"0"1,2 6 0,6 8-1076,10 9-209,13 10-77,12 11-21,4 6-51,5 7 0,5 2-158,25 3-533,-14 0 1,2 0 460,-4 0 0,-2 0 36,1 0 1,-2 0 128,-2-1 0,-2-2 93,25-3 199,-18-6 153,-18-7 169,-15-5 212,-16-3 118,-9 2 0,-13 4 1005,-11 7-1286,-8 7-223,-9 13-168,1 7-95,7 12-46,16 5 1,15 1 50,20-2 17,16-7-22,20-8 5,13-8-5,6-9 16,-5-10 1,-9-10-12,-11-8 28,-10-3 90,-8-2 482,-7-4-505,-6 17 85,-3-1-186,-1 18-27,0 0-29,0 9-5,0 0-16,0 16-18,0 9-487,0 20-832,0-19 1,0 2 714,1 12 0,-1-3 0,0 7 0,1-1 0</inkml:trace>
  <inkml:trace contextRef="#ctx0" brushRef="#br0" timeOffset="123401">7728 7269 19592,'-6'-43'919,"-1"1"1,1-1 0,-5-13 0,-3 8-354,-15 13-273,-6 17-237,-5 25-17,-1 23-28,18-4 1,2 6-619,-3 11 0,1 4 612,6-9 1,1 3 0,0 2-401,-1 7 0,0 2 0,0 2 390,4-8 1,0 1 0,0 0 0,-1 2 2,0 3 1,-1 1-1,0 2 1,0 2-2,-1 0 1,-1 3 0,0 1 0,0-1 0,1-4-488,1-4 0,1-3 0,0 0 0,0 2 468,-1 1 1,-1 4 0,1 0 0,0-3-1,3-7-3,-3 13 0,2-7 150,0-2 0,2-10-103,3-14 584,6-50-575,3-9 0,2-7-20,2-9 0,3-5-151,0 6 0,1-2 1,2-2 139,3-2 0,2 0 0,1 0 7,2 1 1,1 1-1,2 0 171,0 5 1,0 1 0,2 2-183,-3 4 1,1 2-1,0 1-272,9-12 1,1 2 269,-2 7 1,3 1-1007,12-3 0,1 3 1009,-13 14 0,0 1-3,20-7 1,1 4 527,-17 13 1,1 3-557,15-1 1,-1 2 593,-18 3 1,-1 5-586,8 8 0,-6 5 643,-16 4-596,4 24 3406,-27-9-3411,-6 6 10,-1-4-16,4-1-6,7-11 23,12 4 0,5-10 17,7 3 45,0-6 61,-3-4 17,-2-10-45,-3-12-78,-4-2 157,6-35-102,-8 4-178,-3 12 0,0-2 269,-3-22-12,-4 8-28,-7 12-39,-9 13-50,-11 13-40,-37 18-27,24 2-7,-20 12-206,32 3-869,8 6-4497,9 11 4811,15-2 1,2-13 0,3-8-1</inkml:trace>
  <inkml:trace contextRef="#ctx0" brushRef="#br0" timeOffset="125176">8423 7488 20671,'-5'-48'1004,"1"1"1,0 2 0,1 9-507,3 23-425,9 7-56,7 14 0,5 9 16,11 19-16,-5 4-14,-10-12 0,-4 4-1775,-4 21 1,-6 1 1759,-1-21 1,-3-1 2,-3 14 1,-6-4 36,-14-10 73,-8-15 11,2-16 51,3-25-79,16-9 25,16-1 0,5 0-59,6-4-1179,12-3 1,4 2 1128,3 8 1098,0 5 1,2 2-1192,-7 10 1,1 3-127,0 0 1,1 1-179,25-4-768,-8 9-661,-12 4-790,8 1-420,-4 3-157,-3 2 2790,-15 1 4084,-2 0-2033,-15-3 1914,-1-3-1170,-4-2-1361,-1-1 1467,0-3-2476,0 4 1,1-1 122,11 24-100,-6-8 28,15 25 11,-9-11-11,2 8 11,-7-1 22,-5-3 68,-10-7 173,-1-8 23,-4-10-253,4-9 118,-2-23-100,8-4-3449,-1-20 3342,8 11 51,12-20-63,-3 30 9,12-3 1,5 3-9,2 12-20,-3 2 0,1 4-8,4 15 0,0 8-1,-1 10 12,-2 9-11,-10-3 22,-6 1 1,-7 25-18,-11-16 34,-3 20 3386,-8-31-3340,1-13 27,1-10-29,3-14-27,4-10-22,4-13-7,6 3 29,14-19-34,-5 23 11,5-1 1,2 1-17,9 3-17,14-4 22,-4 16-28,0 11-11,0 11-17,-3 11 17,-11 0-117,-1 26-125,-12-10-228,6 19-191,-1-10 90,8-6 207,9-11 106,9-13 191,-8-11 11,24-22 106,-19-6 26,-12 5 0,-2-4 125,9-19 74,-11-4-96,-10 8 308,-4-15-285,-8 26 279,-2-20-302,-9 31-67,-5-1-67,-1 13 39,-12 17-50,6 5-1,-8 15 12,9 4-6,8 2-5,5-8-12,13 11 1,6-19 33,9 6 17,2-19 11,0-12-40,-5-7 147,14-30-107,-17 15 106,13-29 7,-19 22-12,-2-5-17,-5 6-40,-2 10-49,-1 8-46,0 6 12,-2 7-22,-4 15-12,1 6 6,0 16-23,7 1 40,8 2 5,12-1-6,12-4 1,12-9-6,7-11 22,-10-9 3,-10-13 1,-1-4-4,12-13 6,-15 3 0,0-3 23,8-30-18,-13 6 14,-12 0 1,-2-4-578,-4 8 0,0-1 541,3-18 1,-1-3 7,0 10 1,-1 3-9,-1 12 0,0 1 62,0-4 0,-1 3 134,-2 0 135,-4-4-303,-6 42-22,-10 22-23,-2 31 0,8-18 1,1 3-1526,-1 19 0,3 2 1523,2-17 0,2 1-41,3-1 1,2 3-1,3-2-128,6 1 0,5 0-235,6 8 1,6 0-340,3-6 0,4-4-785,1-8 1,1-3-3381,-4-8 1,-1-4 3638,9 3 0,-19-12 1,-16-9-1</inkml:trace>
  <inkml:trace contextRef="#ctx0" brushRef="#br0" timeOffset="125375">10432 7205 24060,'51'-16'15,"1"0"0,1 2 0,1 5-276,5 13 1,-1 4-3320,-2-2 0,-3 0 3580,-9 0 0,-4-2 0,8 3 0,-24-4 0</inkml:trace>
  <inkml:trace contextRef="#ctx0" brushRef="#br0" timeOffset="126101">4387 8237 8410,'-47'1'784,"-1"0"0,1 0 1,-11 0-1,10 0 1,14 2-668,26-2 645,6 2 901,24-1-372,13-1 0,9-1-781,10 0 0,6-1-1439,0 0 0,5-1 0,-1 1 1007,-11 0 1,-1-1-1,4 0 18,2 1 1,5-1 0,1 1 0,-1-1-409,-3 0 0,-2 0 0,3 0 0,5-1 351,-9 0 0,3 1 0,4-1 1,1 0-1,1 0 0,0 0 0,-3-1-274,-2 1 1,0 0 0,-1 0-1,0-1 1,1 1 0,1-1-1,2 0 243,-6 1 1,3-1 0,2 1 0,0-1 0,1 0-1,-1 0 1,-1 0 0,-2 0 0,-3 0-172,1 1 1,-2-1-1,-2 1 1,-1-1 0,0 1-1,2-1 1,2 0 172,-3 1 1,2-1-1,1 1 1,1-1 0,0 1-1,0-1 1,0 1 0,-2 0-1,0-1 6,7 1 1,-3 0 0,0 0 0,-1 0 0,2 0 0,2 0 0,2 0 13,-10 0 0,1 1 0,2-1 0,2 1 0,1-1 0,0 1 0,0-1 0,-1 1 0,0-1 0,-2 1 0,-2 0-22,4 0 0,-3 0 0,0-1 0,0 1 0,-2 0 0,1 1 0,0-1 0,-1 0 0,2 0 31,1 0 0,1 0 0,2 0 0,-1 0 1,0 0-1,-2 1 0,-2-1 0,-2 0 0,-4 1 51,9-1 1,-4 1 0,-3 0 0,-1 0 0,0 0-82,9-1 1,0 1 0,-2-1 0,-5 2-1131,-4 2 1,-3 1 0,-2-1 1120,12 2 0,-4 1 0,-13-1 0,-10 1 0,-16 2 0</inkml:trace>
  <inkml:trace contextRef="#ctx0" brushRef="#br0" timeOffset="134885">4518 10103 18928,'-54'6'73,"-1"-1"1,1 0 0,-1 0 0,-13 2 0,1 0-1,17-1 319,12 2 532,13-2-689,23-5 286,60-10-426,-6 1-945,-9 1 1,7-1 0,1 1 863,-3 1 1,1 0 0,2 0-8,-3 0 0,3 1 0,0-1 0,1 0 1,-1 1 1,0 0-1,1 0 1,0 0-21,4-1 1,3 0 0,-2 0 0,-4 0-4,-3 0 0,-4 1 0,2-2-30,11 0 0,2-2 1,-6 0-65,-6-1 0,-3 0 142,8-2 1,-2-1 127,-13 2 1,-5-4 247,3-21-319,-28 11 162,-33-15 89,-15 13-19,5 8 0,-1 0-98,5 5 0,0 1-45,-2 0 1,1 2 2036,-2 0-2126,14 5 946,12 3-1064,5 3-39,2 0 39,7 4 17,24 11 11,-2-1-6,2 1 1,3 1-394,22 14 368,-21-9 1,1 3-102,-3 2 0,-4 5-996,-5 13 0,-7 2-166,-8-12 0,-5 0 641,-8 14 0,-5-4 0,-4-15 1,-2 0-1</inkml:trace>
  <inkml:trace contextRef="#ctx0" brushRef="#br0" timeOffset="135600">7240 9754 18005,'12'-54'1628,"-1"0"0,-1 6 1,-2 7-845,-5 5-499,-3 16-447,0 12-51,-1 13 264,0 13 44,-4 21-73,-2 20-14,2-22 1,0 2-372,1 3 1,1 2 356,-1 1 1,3 0 10,3-1 1,3-1-6,2-3 0,2-2 11,3-5 0,2-3 28,18 17 124,10-18-79,-13-16 56,15-19-95,-21-7 72,17-22 96,-3-14-124,-20 23 1,1-2-283,-1-3 0,-1 1 350,-1-6 999,-2 4-1022,-8 20-196,-1 0-38,-3 14 88,-6 13 35,0 11-29,-5 17 1,3 7 5,2 5-118,10-1-689,11-2-1713,13-6 2520,15-8 0,-20-18 0,1-7 0</inkml:trace>
  <inkml:trace contextRef="#ctx0" brushRef="#br0" timeOffset="135792">7805 9712 20089,'-4'-3'1870,"1"0"-4815,3 3-6886,-6 26 8253,9-15 0,-8 16 0,8-23 0</inkml:trace>
  <inkml:trace contextRef="#ctx0" brushRef="#br0" timeOffset="136785">8298 9843 18341,'0'-5'4342,"0"1"-3631,0 4-342,-79-41-1211,28 34 892,-7-10 1,-1 6-29,25 20 1,3 7-32,3 1 1,3 2-3,-12 25 314,18 1-320,22-3 206,15-7-133,15-11 56,10-10 112,3-16 151,-2-14 101,-6-13-5,-9-8 0,-12-3-51,-8 5 383,-6 7-674,-2 11-112,-1 8-51,0 6-5,1 34 50,1-7-17,-1 10 1,0 6-496,0-3 1,-2 2 494,-4 16 1,-2 2 2,2-9 1,-3 3-10,-6 5 1,-2 5 0,-2-2-12,4-14 1,-1-1 0,-1 3-480,-1 1 1,-1 4 0,0 0 0,-1-3 420,-2 4 1,0-4 0,0-1 52,-7 12 0,1-7 36,10-15 1,-2-12-155,-14-22-111,21-50 147,5 3 1,5-7-538,4 7 0,4-2 0,2-1 286,2-9 1,2-1 0,2-1 43,-1 12 1,1-1 0,1 0 0,1 1 14,2-1 1,0 0 0,1 1 0,1 1-119,6-11 0,1 2 0,1 1 74,-2 7 0,1 3 0,0 1 20,10-12 1,1 5 232,-4 7 1,0 2 134,-1 5 0,0 1 115,-1 2 1,-2 1 225,-2 3 1,-2 1 2402,18-18-1385,-15 14-595,-13 13-593,-8 10 1718,-2 12-1690,3 10 829,7 14-896,4 16-107,-9-15 0,-1 1-426,-1 7 0,-3 1 395,-1 6 0,-3 0-22,-4 4 0,-2-1-6,-1-3 1,-2-2-4,-1-5 1,-1-3 39,-5 14 650,5-20 308,4-16-634,4-13-78,3-15-257,5-14 0,7-17-12,9-10-31,-5 22 1,0 1 868,8-11-849,9-4 0,-15 29-27,3 4 32,5 12-16,-9 8-16,22 24-1,-21-9 6,20 25-12,-15-14 6,6 5 51,2-5 5,-5-15-16,-3-6 33,6-20 0,2-14-23,11-19-1701,-20 5 0,-1-2 1679,-7 12 1,-3-2-4,1-15 0,-5-2-176,-5-15 188,-3 27 0,-1-1 30,-5-20 0,-2 16-55,0 19-18,2 11-16,3 11 3320,2 11-3286,-1 13 312,-4 30-375,-1 6-335,1-19 0,-1 1-442,2-12 0,1 1 845,-2 16 0,2-3 0,1-12 0,-1 17 0</inkml:trace>
  <inkml:trace contextRef="#ctx0" brushRef="#br0" timeOffset="138024">7287 9682 19882,'-2'-43'834,"0"0"1,1 2 0,0 10-690,2 23 51,0 2-72,0 5 60,0 17-21,-3 8-6,-6 22-40,-9 7-106,5-23 1,0 0 4,-10 19-2,7-13 0,2 0-14,0-1 17,3 1 0,2 0 0,4 0 33,4 23-5,6-26 33,7 2 51,3-18 45,5-4 83,15-6-195,-9-2 0,8-5 89,4-10-78,-3-1-40,8-4 23,-4-3-11,-13 5 117,1 0-66,-13 7-46,-8 3-16,-10 4 10,-8 4-4,-11 4-7,-8 5-10,-4 0-12,2-1 6,3-4 33,1-2-21,7-4 21,-16-1-11,7-2-11,-13 1-11,8-2 5,5 0 23,6-1 11,9-1 17,5 0 11,4 0-11,3-1-40,2 2-481,0 0-829,16 5 1277,18-1 0,-11 1 0,7-1 0</inkml:trace>
  <inkml:trace contextRef="#ctx0" brushRef="#br0" timeOffset="139257">9229 9821 11564,'7'-55'2261,"-1"1"0,-1 8 0,-1 4-1633,5-11 318,-6 16 0,0 0 152,1-19-681,-2 17 1,-1 1 221,-6-6-376,0 17 168,-7 9-420,6 16 6,-4 13 0,2 18 5,-3 24-16,2-1-6,2-14 0,0 3-482,2 5 0,0 0 280,0 1 1,2-1-3,0-2 0,4-2-1051,5 0 0,3-5-179,2-1-3568,13 21 5002,-11-34 0,-3-6 0,-3-8 0</inkml:trace>
  <inkml:trace contextRef="#ctx0" brushRef="#br0" timeOffset="139409">9173 9782 20128,'-41'-29'849,"0"0"1,4 7 0,13 1-716,31-1-145,23 12-246,29-5-158,-3 8-1715,-13 4 0,1 2 2130,18 0 0,-9 0 0,-24 1 0</inkml:trace>
  <inkml:trace contextRef="#ctx0" brushRef="#br0" timeOffset="141599">11977 7542 21175,'-20'52'48,"2"-18"0,-4 2-640,-3-2 0,-3 3 1,-2 0 71,-8 8 1,-2 0-1,4-4 1,2-2 0,2-4-1,0-2 1,0 1 0</inkml:trace>
  <inkml:trace contextRef="#ctx0" brushRef="#br0" timeOffset="142309">13462 7375 14639,'7'-50'1611,"1"1"1,-1-1 0,0 3 0,0 2-1279,2-2 0,-1 5 704,-1 5-387,-4 10-454,0 4-174,-3 17 23,-1 24-12,-7 20-25,2-8 1,-2 2-144,-3 9 1,-2 2 2,0 6 1,-1 2-1251,-1 5 1,2 1-1238,2 2 1,2 0 2044,2-9 0,2-3 1,2 12-1,3-29 1</inkml:trace>
  <inkml:trace contextRef="#ctx0" brushRef="#br0" timeOffset="143292">13908 7193 17423,'5'-47'1185,"1"1"1,-2 5-1,-5 10-1045,-10 23-44,-13 17-12,-17 13-48,10-4 0,-2 2-502,-10 5 1,-2 1 476,-7 2 1,-1 1 80,-1-1 1,1 0 75,5-3 0,2-1 110,11-4 0,5-2 47,-5 10 22,30-5-101,23-3-89,19-2-50,14 1-71,-19-11 0,2 0-62,3-1 1,3 0 33,3-1 0,2-1-19,2-1 0,0-2-17,1 0 0,1-2-39,-1-3 0,-1-2-76,-2-1 0,-2-2-3,-3-2 1,-2-2 38,-4 0 1,-2-1-100,19-17 110,-13-1 96,-14 1 51,-12 6 5,-7 4 45,-11 9 893,-6 5-770,-11 4 37,-5 7-132,-1 2-90,8 4 22,8 0 18,11 0 5,14 0 0,13-3-34,13-3-11,10-4-5,2-6 16,-6-6 34,-10-6 6,-13-7 16,-11-2-22,-12-1 12,-9 1 72,-15 2-118,6 11 28,-11 2-38,12 9-46,-3 7 17,3 7-11,-1 11 11,2 10-11,1 5-5,7 3 22,7 1-17,15-4-12,13-4 18,20-6-15,-16-17 1,3-3-123,4-2 0,1-2 139,2-5 1,1-2-7,-2-3 1,0-4 3,-4-3 0,-2-4 24,-1-5 1,-3-1-3,4-9 51,-5-7-1,-22 24-28,-2 2-44,-3 9-6,-3 16 6,1 7 256,-1 14-262,8 1 5,9 0 1,14-4-17,15-6 5,10-8 34,7-10-17,-11-8-5,-4-8 61,-13-13 0,-3-5 113,3-12-105,-6 10 1,-3-1 272,-11-13-12,-8 14-68,-1 0-77,-2 12-180,-1 10 6,-4 15-6,-3 14-11,-8 21-3,4-12 0,-1 3-309,-4 6 0,-1 5 269,-1-1 0,-2 4 0,2-2-604,-3 6 1,0 0 57,0 3 1,-1 4 0,3-2-3257,3 5 0,3-1 3845,3-16 0,1 1 0,1-4 0,1 1 0,2-5 0,4 4 0</inkml:trace>
  <inkml:trace contextRef="#ctx0" brushRef="#br0" timeOffset="144759">16096 7462 12937,'8'-42'1685,"-1"-1"1,0 1 0,3-21 0,-2 7-1059,1 5 1508,-4 1-1625,-4 33 111,-1 4-605,0 18 1,0 6 249,0 23-255,0 24-5,0-8 5,1-3 0,3 1 454,8 6-462,-1-16 0,1-3-3,11 3 22,11-8 84,-7-20 96,14-17-96,-8-16-78,-2-9 14,-13 1 0,-1-1-8,0-4-9,2-5 0,1-1-19,4-2-20,-7 15 0,1 2-14,11-2 227,0 14-271,-6 8-158,7 8-403,4 15 12,2 3 5,7 13 336,-14-9-101,12 2 207,6-9 208,1-5 11,-1-6 223,-4-19 18,-18-5 453,11-26-308,-21 12-100,-6-7-146,-18 22-113,-10 7-16,-13 10-11,-8 12-39,-4 10-6,11 2 5,11 4 1,3 2-23,3-1 12,-5 29 10,21-36 6,15 14 23,5-19 33,15 2 68,1-18-35,2-13-16,0-12 51,-6-9 10,-6-3 58,-10 1 15,-7 5-16,-6 8-163,-3 12-39,0 5 17,-3 10-6,-2 8-50,-6 9 33,-1 10 0,0 5 1,5-5-1,9 11 17,13-15 6,17 9-17,19-16 5,-19-13 1,3-3-261,3-2 1,1-4 242,2-3 1,-2-4 11,22-9 28,-21-5 0,-3-4-11,-15 5 0,-1-3 11,9-12 0,-3-2-6,0-18-5,-13 16 0,-3-2-6,-2 5 0,-1-2 20,3-19 0,1-2-17,-3 13 0,0 2-6,-1-2 1,0 4 30,-1-3-6,-4 19-61,-2 15 17,-3 14 11,-3 15-5,-6 19-1,-6 21-407,7-19 0,0 3 401,-1 6 1,1 2-6,0 5 1,2 1-21,1 2 1,2-1-26,3 0 1,4-2-4,6-6 1,6-3 13,5-7 1,4-5 11,22 8 25,-13-27 0,1-7 188,28-23-169,-31 5 1,-2-4 13,1-9 1,-4-3 5,-8 0 1,-3-1 30,10-27 22,-8 9-16,-6 15-34,-5 15-28,-8 14 814,-7 14-814,-3 12-28,-2 12 342,5 7-308,12 5-17,14 0 22,17-4-6,-8-23 1,3-3-6,6-2 0,1-3-271,4-3 0,0-4 276,-2-2 1,0-5 8,-5-3 0,-2-4 48,16-21-1,-18-12 1,-13-9-23,-10-3-28,-9 1-5,-2 7-23,0 11-151,1 11-538,4 11-969,0 10-2391,4 14 4066,3 13 0,-3-8 0,3 1 0</inkml:trace>
  <inkml:trace contextRef="#ctx0" brushRef="#br0" timeOffset="145083">18840 7346 25315,'35'1'110,"1"0"0,1-4 1,-3-2-44,0-4 50,1-17-44,-24-3-34,-6-10 6,-15-3-34,-13 3 17,-12 7 17,-5 9 0,-2 10 22,2 9-5,1 12-23,5 8-33,4 14-18,9 10 7,11 14-57,12-23 1,5 2-776,5 4 1,6-1-654,8 4 1,4-2-945,-3-6 0,1-2 2434,7 2 0,-3-4 0,-5-5 0,0-3 0</inkml:trace>
  <inkml:trace contextRef="#ctx0" brushRef="#br0" timeOffset="145833">19831 7500 20408,'13'-49'703,"1"1"0,0 0 1,-4 3-1,0 1 1,-4 7 130,-4-5-548,-11 9-10,2 29-236,-2 18-35,0 27 0,4-6 1,0 4-500,-1 12 0,1 2 486,2-11 1,0 1-1,1 0-5,0 4 0,1 1 0,0 0-15,0 0 0,0 1 0,1-1-28,2-1 0,0-1 0,1-2-82,2 16 1,1-3-118,2-9 0,0-4-109,-2-10 0,0-3 0,1 6-381,-14-23-135,-7-29 382,-6-27 436,9 7 1,1-3-499,2-9 0,1-4 566,0-8 0,2-2 5,2 17 0,0-1 0,0-1 15,1-1 0,0-1 1,0 0 23,-1 2 0,1-1 1,-1 2 27,1 1 1,-1 1-1,0 2 31,0-16 0,-1 2-22,0 5 0,2 2-42,4 5 0,2 1 325,4 4 1,5 3-363,5 4 1,4 5-21,6 4 1,4 5-3,3 5 0,2 6 3,2 5 0,0 6-6,0 4 0,-1 5 8,-3 5 1,-2 4-6,-3 2 0,-4 3 3,-3-1 0,-7 3 36,-7 1 0,-8 1 43,-24 16-35,-15-8-2,2-25 0,-4-5-6,3-3 1,0-2-4,-10 1 1,0-1-4,4-2 1,2-2-34,8 0 0,2 0-351,-7-3-4127,26 1 4492,67 1 0,-36 1 0,38 1 0</inkml:trace>
  <inkml:trace contextRef="#ctx0" brushRef="#br0" timeOffset="146415">20649 7161 23528,'1'-36'327,"-1"1"1,-15-16-238,-23 68-34,-9 11-39,4 8-12,7 7 7,14 0-12,12 1 16,19-8-3290,24-7 3330,-5-15-422,34-17 433,-34-7 16,25-20 57,-25-3 40,5-12 134,-7-12-124,-9 11-16,-5-1-101,-8 24 22,-3 6 3035,0 12-3136,-1 3 834,0 11-817,-1 8 42,1 2-64,0 14 0,3-2 5,4 12-22,15 6 23,3-11-1,2-6 17,4-16 6,-3-14-6,8-11 23,8-19-17,-9-5-1,-3-3 24,-11 1 21,-6 2 12,-2 3-11,-5 4-51,-6 17-45,-2 5 34,0 15-11,0 5-17,3 17-34,2 4-498,12 18 95,-3-17-1215,14 18-5635,1-19 7315,-3-7 0,-4-7 0,-13-17 0</inkml:trace>
  <inkml:trace contextRef="#ctx0" brushRef="#br0" timeOffset="146575">21337 6939 15866,'-17'-37'3077,"-1"0"1,-5-4-2837,1 1 0,2 2-190,2 15-96,9 12-409,12 20-1349,8 13-881,4 7 1621,4 7 0,-10-21 1,-1 0-1</inkml:trace>
  <inkml:trace contextRef="#ctx0" brushRef="#br0" timeOffset="146916">21514 6978 23517,'0'-43'552,"0"1"1,0 4 0,4 11-537,1 24 12,18 23 12,2 8-46,-5-3 0,0 3-145,-1 0 1,-2 2 144,0 1 1,-1 1-21,-1-2 1,-2 0 14,4 23 11,-7-18 125,-21-10-58,-6-23 23,-11-14-28,9-7 84,8-23 38,21 0-47,5 8 1,5-1-88,2 5 1,1 2-168,7-3 0,2 2 145,18-4 30,-7 16-1951,-7 22-3557,-13 8 5450,-4 16 0,-14-15 0,0 1 0</inkml:trace>
  <inkml:trace contextRef="#ctx0" brushRef="#br0" timeOffset="148967">12347 5889 3902,'-53'-3'174,"0"0"0,0 1 0,0-1 1,0 0-1,0 0 0,-5 0 1,1 0-1,0 0 0,2 0 1,0 0 557,-5-1 0,0 1 0,3 0 0,4 0-428,4 0 1,5 0 0,-2 0 238,-7-1 0,-1 0 0,7 0 654,12 1 0,5-1-430,-30-2 223,38 3-408,76 1-283,-5 1 1,6 1-737,-13-1 1,2 0-1,4 0 570,3 0 0,4 0 1,1 0-1,1 0-488,-1 0 1,-1 0 0,3 0 0,2 0 398,-10 1 1,2-1 0,2 1 0,1-1 0,2 1 0,2 0-210,-4-1 1,4 1-1,1 0 1,2 0 0,0-1-1,-1 1 1,-2 0 0,-3 0 178,3 1 0,-3-1 0,-1 0 0,0 0 0,2 1 0,4-1-131,-6 1 0,3-1 0,2 1 0,2-1 0,0 1 0,0-1 0,0 1 0,-3 0 0,-2 0 130,3 0 1,-3 1 0,-1-1-1,0 1 1,-1 0 0,3-1 0,2 1-49,-4 0 1,1 0 0,2 0-1,1 0 1,0 0 0,1 0 0,0 1-1,0-1 1,-1 0 27,1 1 0,1 0 0,-1 0 0,1 0 1,0 0-1,0 0 0,-1 0 0,1 0 1,0 0-3,0 0 0,0 1 0,0-1 1,1 1-1,-1-1 0,0 1 1,0-1-1,0 1 0,0 0 2,-2-1 1,1 1 0,0 0 0,-1 0 0,1 0 0,-1 0-1,0-1 1,0 1 0,-1 0 2,-2 0 0,0 0 1,0-1-1,0 1 0,-1 0 1,1 0-1,-2-1 0,1 1 1,-1 0-2,4-1 0,-1 1 0,0 0 0,-1 0 0,0 0 0,0-1 0,-1 1 0,-1 0-4,3-1 0,0 1 0,-1 0 1,-1 0-1,0-1 0,-1 1 1,-1-1 5,2 0 0,-1 0 0,-1 0 0,-1 0 1,0-1-1,0 1 6,8-1 0,1 1 1,-2-1-1,-2-1 1,-4 1-1,7-1 1,-4-1 0,0 0 229,8-2 1,0 0-1,-6-1-154,-11-2 1,-4 0 575,7-1 0,-2-1-533,-11 1 1,-5 0 1942,9-3-2108,-33 3 2896,-35 2-2835,-5 3 0,-6 1 70,1-1 0,-3 1-136,-3 0 1,-5 0 0,-2 0-680,2 0 1,-4 0-1,0 0 1,2 1 646,-6-1 0,1 0 1,-6 1-14,9-1 1,-7 1 0,-4 0 0,1-1-1,3 1 1,7 0-570,-7 0 0,7 0 1,-7 0 631,7 0 1,-5-1 0,-4 1 0,-1 0 0,2 0 0,4-1 9,2 1 1,4 0-1,0-1 1,-1 1-1,-5-1 10,0 1 1,-4 0-1,-2 0 1,-2-1-1,0 1 1,0 0-1,3 0-199,4-1 1,1 1-1,1 0 1,0 0-1,-1-1 1,0 1-1,-2 0 217,-1-1 1,-1 1-1,-2-1 1,0 1-1,0-1 1,1 1-1,3-1 1,2 1-152,-11-1 0,4 1 1,2 0-1,-1-1 0,-3 0 157,8 0 1,-2 0-1,-2-1 1,1 0-1,0 1 1,3-1-1,4 0 2,-10 0 1,7 0 0,-1 0 0,-10-1 9,18 1 0,-6-1 0,-3 0 1,-4-1-1,-2 0 0,0 1 1,1-1-1,1 0 0,4 0 1,4 0-31,-9 0 0,4 0 0,3-1 0,0 1 0,-2-1 0,-4 0 14,4 1 0,-3-1 1,-4 0-1,-1 0 1,0 0-1,1 0 0,2 0 1,4 1-1,6-1 76,-7 0 0,6 0 0,3 0 0,0 0 0,-1 0-65,-6-1 1,0 1 0,-1 0 0,2 0 0,2 1-4,1 0 0,3 0 0,0 0 0,-2 1 84,-8-1 1,-1 0 0,-2 1 0,3-1-85,6 1 1,0 1-1,2-1 1,-1 1 19,0 0 1,0-1-1,2 2 1,2-1 269,0 0 0,2 0 0,3 1-260,-15-1 1,7 0 1705,1 2-1694,38 2 1572,30 3-1496,27-3 1,16-1-330,-10 0 0,4-2 0,2 1 232,-11-1 0,2-1 0,1 0 0,4 0-16,3 0 1,4-1-1,1 0 1,2 0-1,-1 0-264,0 0 1,0-1 0,1 1 0,2 0-1,2 1 254,-13-1 1,2 1 0,1 0 0,2 0-1,0 0 1,0 0 0,-2 0 0,-1 0-222,0 1 1,-1-1 0,-2 0 0,0 0 0,1 0 0,3 1 0,4 0 217,-8-1 0,4 2 0,2-1 0,2 0 0,1 1 1,1-1-1,-1 1 0,0 0 0,-1-1 0,-2 1 0,-2 0-129,7 0 1,-3 0 0,-2 0-1,0 0 1,-1 0 0,2 0 0,2 0-1,3 0 114,-10 1 1,3-1-1,1 0 1,2 0-1,0 0 1,1 1-1,0-1 1,1 1-1,-2-1 1,0 1-1,-2-1 1,-1 1-2,9 0 1,-2 0 0,-1 0-1,-1 0 1,0 0 0,0 1-1,0-1 1,1 1 0,1 0-5,-7 0 0,1 0 0,1 0 0,0 0 0,1 0 0,-1 0 0,0 1 0,0-1 0,-1 0 0,-2 1 0,0-1-12,9 2 1,-1-1 0,-1 0 0,-2 1 0,1-1 0,-1 1 0,1-1 0,0 1 3,-5 0 0,2 0 0,1 0 0,-1 1 0,0-1 0,-1 0 0,-2 1 0,-3-1 0,-3 0 77,10 1 0,-4 0 0,-3 0 1,-1 0-1,1 0-83,0 1 1,1 0-1,0 0 1,-3 0 0,-4 0-12,8 0 0,-4 0 0,-1 0-6,5 1 1,-1 0-1,-4 0 600,3-1 1,-11 1-579,-20-1-8,-70-8 5,13-2 1,-7 0 20,-9-2 0,-10-2 0,-3 0 0,6 0-13,8 2 0,3-1 0,-8 0 8,3 1 0,-8-2 0,-6 0 0,-3 0 1,1 0-1,4 1 0,8 0 1,-4 0 0,8 1 0,-1 1 1,-9-2 0,14 3 0,-6-2 1,-5 1-1,-3-1 1,-2 1-1,0-1 1,1 1-1,3-1 1,3 2-1,7-1 23,-11 1 0,9 0 0,1 0 0,-2 0 0,-9 1-16,11 0 0,-5-1 0,-3 1 0,-4 0 0,-2 0 0,-1-1 0,0 1 0,1 0 0,2 1 0,3-1 1,4 1-96,-8-1 1,4 1 0,3 1 0,0-1 0,0 0 0,-3 1 0,-3 0 91,7 0 0,-4 0 0,-1 0 0,-2 0 1,0 0-1,-1 0 0,1 0 0,1 1 0,1-1 1,2 1-125,-5-1 0,1 1 1,1 0-1,1 1 0,0-1 1,1 0-1,0 1 1,0 0 138,0-1 0,0 1 0,0 0 0,0 1 0,1-1 1,1 0-1,2 0 0,0 0 25,-4 1 0,2-1 0,2 1 1,0-1-1,-1 0 0,-3 1-15,6-1 1,-2 0 0,-2 1-1,-1-1 1,1 1 0,1-1 0,3 1-1,3-1-17,-6 0 0,3 0 1,3 0-1,-1 0 1,-3 0 12,-3 0 1,-4 1-1,0-1 1,0 0-1,3 0 1,6 0 268,-13 0 1,7 0-1,1-1-164,0-1 1,2 1-1,8-2 443,-7-1 1491,23-9-1682,59 2-186,16 1 1,15-1 0,2 0-117,-15 3 0,1 0 1,1 1-1,5-1 32,-2 1 1,4-1 0,3 0-1,1-1 1,2 1 0,-2 1-13,-2 0 0,0 1 0,1 0 1,1 0-1,-1 0 0,0 0 0,-1 0-4,2 1 0,-1-1 0,-1 0 0,1 1 0,3 0 1,5 1-171,-14 0 1,4 1 0,3-1 0,1 1 0,2 0 0,1 1 0,-1-1 0,0 1 0,-1-1-1,-2 1 1,-2 0 80,7 1 1,-2 0 0,-3 0-1,0 0 1,1 0 0,0 1 0,2-1-1,3 1-79,-9-1 0,1 1 0,2-1 0,2 0 1,0 1-1,1-1 0,0 1 0,0 0 0,-1 0 1,-1 0-1,-1 0 0,-2 0 67,8 1 1,-2 0 0,-1 0-1,0 0 1,-2 1 0,0-1-1,0 1 1,0-1 0,-1 1 3,4 0 0,0 0 0,-1 0 0,0 0 0,0 0 0,-1 0 0,-1 1 0,-1-1-16,4 0 1,-2 1 0,0-1-1,0 1 1,-2-1 0,0 1 0,-1-1-4,2 1 0,0-1 0,-2 1 0,0 0 0,-1-1 0,-2 0-2,4 0 0,-1 0 0,-2 0 0,-1 0 1,-1-1-17,4 1 1,-2-1 0,-1-1 0,-2 0 143,6 1 1,-2-1-1,-3-1-320,10-2 1,-5-1 583,-21 1 0,-3-1-5641,11-6 5225,-32 2 0,-5 1 0,-8 3 1</inkml:trace>
  <inkml:trace contextRef="#ctx0" brushRef="#br0" timeOffset="159932">10510 9818 17036,'7'-45'1822,"0"1"1,-2 7-1,-1 7-1788,-5 15 22,-4 20 6,2 4 55,-6 18-38,-1 5-1,-1 21-39,5-7 17,11 6-22,5-23 50,18-1 140,12-13 0,2-4 22,8-15 12,-14-13-129,-9-3 167,-2-11-21,-12 8 55,-3-6-195,-5 11-135,-6 6-28,0 10-6,-4 8 34,-3 7 17,-2 20-23,4 1 1,1 1-18,18 6 18,-3-21 16,22 13 39,-2-19-11,26-3 34,-9-15 29,5-12-46,-25-6 173,0-31-134,-17 23 0,-3-1 1,-1-2 66,-4-21-123,-3 9 12,-2-2-12,-5 14-56,2 11-112,0-1 12,3 17-970,6 23 247,2-2-2286,10 26 3126,8 2 0,-8-14 0,2 0 0</inkml:trace>
  <inkml:trace contextRef="#ctx0" brushRef="#br0" timeOffset="160480">11379 9870 24811,'-27'-48'100,"30"12"-55,33 39-17,17 0 0,-18-1 39,0-5 113,-11-7-124,-5 0 73,-5-15-56,-11 8-23,-7-7-5,-6 9-23,-10 4 12,-6 5-23,-3 5 6,0 9 0,1 5-23,6 10 6,7-3 0,4 12-22,11 3-1,8 4 7,12 5 10,2-17 0,32 6-10,-6-18-116,-12-5 1,2-3 128,-6-6 1,0-3 18,25-12 24,-9-12-7,-11-11-10,-14 4 133,0-25-27,-11 16 2,-2 9 1,-1 0-36,-1-1 100,1 2-96,-7 24-100,0 1-5,-2 11 10,-1 19 1,0-3 262,-2 13-279,-2 14-3605,3-3 3179,0 11-3210,4-20 1,2-1 3646,3 7 0,1 4 0,-3-28 0</inkml:trace>
  <inkml:trace contextRef="#ctx0" brushRef="#br0" timeOffset="160680">12198 9552 19921,'-3'-8'3030,"0"2"-2996,-11-24 0,-2-2-51,6 17-118,-23-39-548,27 74-2213,3 15-6935,5 13 8984,1-12 0,1-10 0,-2-19 1</inkml:trace>
  <inkml:trace contextRef="#ctx0" brushRef="#br0" timeOffset="161120">12588 9733 24094,'-43'-19'207,"1"1"0,0-1 0,-17-4 1,5 10-152,-4 30-475,6 12 425,13 10 113,15 3-114,17-1 95,21-6-50,18-8 28,18-12 23,9-10 118,-1-15 162,-9-9 0,-15-11-34,-14-3-39,-11 1 139,-7 5-263,-3 8-122,-1 9-62,-1 9 0,0 16-28,-3 18 22,-5 25-5,3-20 0,-3 3-544,-3 7 1,-2 4 554,3-13 0,-2 2 0,0-2-9,-5 12 1,-2 2-37,4-10 0,-3 5 1,0 0-1,0-2-119,0 0 0,0-2 0,-2 2-509,1 0 1,-2 4 0,0-2 0,2-4 526,-7 12 1,1-7-166,2-7 0,0-14-596,4-32-163,2-32 476,18-5 0,7-6-1471,5-13 1,3 0 28,1 6 0,3 1 2036,-2 11 0,2-1 0,-2 6 0,7-11 0,-1 0 0</inkml:trace>
  <inkml:trace contextRef="#ctx0" brushRef="#br0" timeOffset="161697">12831 9439 23584,'16'30'164,"0"-1"0,-2 3 1,-6 2-143,-10 8 1,-5 1-810,-1 1 0,-1-1 789,-1-2 1,0-2 2,-1-4 1,0-1 541,-7 17-463,6-17 657,4-16-52,6-13-342,10-14-279,10-11 784,15-14-813,11-6-17,-20 19 1,1 1-1,23-16 12,-8 10-12,-10 10-10,-12 10-1,-5 13 0,3 20 0,-3-3-39,13 20 28,0-13 17,13 6-6,9-6 34,9-7-26,-26-16 1,0-3 19,20 0 81,-3-23 1,-1-7-98,-7-2-125,-2-1 0,-1-6 119,-14-3 0,-6-2-943,8-15 948,-1-3 1,-2-3-6,-8 15 0,-2-1 5,1-7 1,-1-2 44,-4-2 0,-4 4-22,-1-5-6,-7 7-28,-2 45-16,0 8-7,-5 15 202,-6 19-176,6-8 0,1 3-17,-2 8 0,2 3-4,0 4 1,2 2-5,3 2 0,1 0-48,1-1 0,3 0-1881,5 5 1,2-3 1650,-3-17 1,2-1-2061,8 14 1,3-5-323,-1-12 2671,13 11 0,-19-33 0,-1-2 0</inkml:trace>
  <inkml:trace contextRef="#ctx0" brushRef="#br0" timeOffset="161896">13560 9596 23772,'41'-17'77,"-1"-1"0,1 0 1,1 2-1,2 0 1,-6 6-17,25 7-387,-24 2 1,1 1 277,-5 0 1,-1 1-1295,-1 2 1,-3 1-4002,7 0 4447,-9 4 0,-24-6 0,-2-1 0</inkml:trace>
  <inkml:trace contextRef="#ctx0" brushRef="#br0" timeOffset="166829">3887 12156 25337,'58'-8'211,"-1"-1"0,0 1 0,4-2 0,1-1 0,0-1-390,-16 2 0,1-1 0,0-1 0,1 0-1312,9-3 0,2-2 0,-1 0 0,-4 1 1424,-2 1 0,-3 1 0,1-2 19,9-4 1,2-1 0,-8 2 511,-12 3 1,-6 0-388,3-2 0,-3 1 476,3-10-1189,-27 10 293,-29 2 566,-16 4 1,-6 1-314,-15-4 1286,1 1 0,-1-1-1099,-4-2-84,25 6 0,2 0 138,-9-5 796,14 1-897,19 10-106,3 0 28,8 5 34,19 9-1,12 4-10,9 4 5,6 0 0,-13-2 0,1 1 287,-6 0 1,-1 3-291,11 9 0,-3 2-14,1 18-90,-30-4 1,-11 3-457,-10-10 1,-6-1-1991,0 0 1,-3 3 0,-1-4 2014,-12 6 0,-1-6 0,10-9 1,3-5-1,-5 2 0</inkml:trace>
  <inkml:trace contextRef="#ctx0" brushRef="#br0" timeOffset="167562">7105 12365 17932,'-13'-44'1133,"-1"1"0,1 0 0,-3-7 0,1 4-444,2 6 0,1 5 235,-2-3-560,1 4-465,7 21 79,3 16 55,6 23 6,4 24-33,-2-11 0,0 4-656,0 10 1,-1 3 649,-2-14 0,0 1 0,-2 2-2,-3 14 0,-2 3 1,0 0-22,0-7 1,0-2 0,-1 1-3,0-1 1,-2-1 0,1-2-52,-2 13 1,2-7 7,2 7 102,1-8 5,4-34 12,-8-47-46,3-3 12,-8-30-176,4 11 1,-1-5 167,2 11 0,0-2 1,-1-1-563,0-9 0,0-1 0,0 1 553,1 7 0,0 2 0,2 0 7,1 1 1,1 0-1,2 2-547,1-7 1,2-1 553,2-10 0,4-1-321,2 7 1,4 2 312,2 5 0,5 3-101,8 0 1,4 5 88,-1 11 1,2 3 2,-2 3 1,2 5-7,3 7 1,1 6 1916,20 8-1948,-23 2 1,-1 5-20,-2 9 1,-4 4 30,5 12 16,-18-5 1,-5 1 11,-17 15 6,-12 12-6,2-30 0,-4-3-107,-9 0 1,-3-4-180,-14 5-646,14-15 0,0-5 932,-4-10 0,10 3 0,9-6 0</inkml:trace>
  <inkml:trace contextRef="#ctx0" brushRef="#br0" timeOffset="168629">7506 12302 24603,'30'-32'32,"0"0"1,0 1-1,7-8 1,0-2 0,-4 5 3,-9 5 1,-1 0-849,10-17 1,-2-2 853,-11 4 0,-4 1-23,-3 8 1,-3 0 16,-2-7 1,-3 0 192,-2 9 0,-2 1-162,-4-29 6,-5 12 354,-2 30-421,3 12-119,3 6 1,0 9 975,-5 14-855,0 9 0,-2 4-19,1 5 0,1 2-22,-3 2 0,2 3 27,2 17 1,4 0-529,6-18 1,2 0 513,2 18 0,5 0-8,5-17 0,4-4-84,5-5 0,3-4-64,5-5 0,1-5 86,-6-7 0,3-3-205,16-3 0,1-6 186,-15-7 0,0-2 86,6 2 1,0-5 39,-1-14 0,-4-7 13,-13 6 1,-2-1 108,4-5 1,-1-2 3,-7-9 0,-5 1 996,-1-1-865,-4 2 1,-1 1 247,-3 8-208,-5-6-218,-2 25-46,-10 5-56,-4 14 1,-14 8-1,-6 19-744,-3 11 745,10-5-116,14-10 0,4 1 93,4 7 5,-1 13 12,17-22 17,7-11 27,2-10 835,9-10-745,12-22-28,3-6-39,-15 6 0,-2-1 90,9-17 292,-11 5-203,-9 12-134,-7 10-28,-2 9-202,-1 5 50,-1 7 74,0 3 5,-2 27 5,2-2-10,2 19 5,4-19 0,21 8 11,-5-25 23,34 7-12,-17-22 0,2-5-2,1-2 0,1-3-392,9-5 0,-2-5 405,-11-3 1,-3-4-6,-5-2 0,-2-4 11,0-11 0,-5-3-31,-9 14 1,-1-1 27,-1-19 1,-3-1-1,-6 13 1,-3-1 21,-3-17 1,-1-1-23,1 20 1,-1 2 66,-4-7 1,-1 7 81,-1 10-112,-1 5-84,5 12-40,1 12 46,0 14 5,-5 36-9,5-21 1,0 2-1297,-1 15 1,2 1 1301,1-12 0,1-2-5,0 1 0,2 2-441,4 13 1,2 2 221,1-9 0,1 1-262,0-4 0,2 3 0,1-4-296,4 4 1,3-5-762,0-6 0,1-3-8285,14 9 9120,-11-19 0,-10-14 0,-9-6 0</inkml:trace>
  <inkml:trace contextRef="#ctx0" brushRef="#br0" timeOffset="168779">8824 12059 18537,'-7'-4'5366,"2"0"-4789,5 4-538,0 0-5214,57-62 5175,-25 54 0,2 0 0,1-24 0,0 2 0,16 29 0</inkml:trace>
  <inkml:trace contextRef="#ctx0" brushRef="#br0" timeOffset="169696">9715 11979 16896,'-4'-61'2242,"0"-1"1,-1 8-1,-3 4-1707,0 13 0,-3 4 148,-9-11-273,2 16-388,5 17-145,4 13 106,-2 24 11,-7 28 12,5-10 0,-1 4-629,3-8 0,-2 2 0,1 1 619,-3 6 0,0 2 1,0 1-1,-1 4 0,-1 2 0,0 0-10,5-12 0,-1 0 0,1 1 0,0 0-538,0 3 0,0 0 1,1 1-1,0 0 424,-1 2 1,2 0-1,-1 0 1,1-1-83,0 0 0,1 0 0,-1-1 0,1-1 8,-2 11 0,1-3 1,-1-3 87,-2 9 0,0-8 203,3-18 1,-3-14 22,-11-23-78,-4-49-6,12 6 0,2-8-374,5 0 0,2-6 0,0 3 354,0-6 1,2 0 6,5 1 0,3-4 0,3 5 299,5 2 0,5 3-314,-3 10 0,3 0 0,1 1-37,12-13 1,4 5-20,2 5 0,4 4-142,2 5 0,3 3 47,2 3 0,3 2 19,2 3 1,1 1-258,1 1 1,1 1 352,-2 2 0,1 0 30,-6 3 0,-2 0 1194,-6 3 0,-4 0-1009,12-3 1389,-23 8-1389,-16 5 488,-15 7-516,-8 7 1204,-14 11-1170,-6 12-123,0 7-34,9 3 5,12-3-3235,20 1 3280,3-16 79,21 1 61,-1-16 34,12-3 6,0-10 28,-3-10 84,-2-22-118,-14-6-135,-6-6 118,-11-7-27,-10 8-74,-4-8-16,-9 11 3374,-8 11-3480,7 16-29,-6 5-45,11 12-134,-3 9-795,2 11-8083,7 28 9074,9-7 0,2-3 0,3-23 0</inkml:trace>
  <inkml:trace contextRef="#ctx0" brushRef="#br0" timeOffset="170580">10365 12005 26368,'-15'-39'48,"1"-1"1,-1 2 0,8 14-61,18 29 1,12 10 2,0 5 1,1 4-6,-1 1 0,0 1 6,1 3 0,-3 1-20,-3 3 0,-5 0-79,-1 20 57,-4 5 67,-15-16 44,-6-19 46,-7-14-12,1-16-34,4-10-38,6-14-79,16-18-6,4 14-22,14-6-297,8 20 1,4 3 121,2-2-1,4 1 0,2 2-113,-13 8 1,-1 1-24,3 0 0,0 0 169,6-1 0,-2 2-30,11-2-208,5 0 140,-14 4 415,-7 0 386,-9 2 123,-19 2 1411,-4 1-2021,-4 11 11,2-1 0,1 19 355,5 2-344,1 11 6,-1 12 22,-3-10-27,-3-5-1,-4-12 107,-2-12 285,1-4 23,2-8-275,1-12-101,1-2 40,-1-15 39,3-16-84,6-5 5,9-9-22,19 6-22,3 14-544,3 7 543,7 13-72,-8 11 50,11 6 28,-4 11-44,-8 11 21,-12 0-4,-7 15 4,-12-2-4,-7 21-12,-6-12 563,-3-3-518,2-24 243,4-10 20,2-9-151,3-10-112,3-12 50,3-14-33,0 4 50,11-21-62,-7 28 40,23-25-29,-6 30-33,19-4 6,-12 16-6,27 11-17,-30 5-22,4 7 0,0 6 5,0 17-980,-13-6 1,-3 3-191,-3 16 1204,-16-10 0,-3-3 0,-1-10 0,-5 13 0</inkml:trace>
  <inkml:trace contextRef="#ctx0" brushRef="#br0" timeOffset="172913">13188 12062 20336,'11'-56'1762,"-1"1"1,0 8-1,-3 9-1504,-6 18 11,-1 12-381,-1 4-34,-2 10 168,-5 15-5,-6 19-17,-4 17-56,9-24 0,0 1-559,2 1 0,0 0-418,2-1 0,2-1-5336,4 27 6369,4-16 0,0-20 0,0-13 0</inkml:trace>
  <inkml:trace contextRef="#ctx0" brushRef="#br0" timeOffset="173247">13471 11626 22375,'-42'-15'89,"10"8"-83,32 38 16,7-6 79,3-6 196,8-9 156,4-7-223,-4-7 392,12-22-208,-16-1-56,1-15-106,-23 10-123,-11 5-72,-12 7-40,-2 9-68,3 5-33,8 13-152,8 7-1712,9 26 205,6-9 1743,17 28 0,-10-41 0,6 10 0</inkml:trace>
  <inkml:trace contextRef="#ctx0" brushRef="#br0" timeOffset="173613">13758 11796 25842,'-17'11'28,"1"14"-23,9 5 1,2 4-374,-2 1 1,-1 1 375,-1 1 0,-1-1-19,-1 2 0,0-1 272,-5 12 383,3-15-348,12-32-167,16-35-73,8-9-26,-5 9 1,2 0 3,10-15-20,-11 20 0,1 1 383,11-10-397,-7 15 0,1 2-6,7-4-28,14 8-50,-15 20-84,8 11-201,-4 15-253,-16-3 0,-2 3-159,-3-1 0,0 1 207,-2 0 0,2 0-1474,1 0 1,2-1 2047,4-5 0,1-1 0,5 10 0,4-6 0</inkml:trace>
  <inkml:trace contextRef="#ctx0" brushRef="#br0" timeOffset="174032">14679 12221 14247,'7'-7'8144,"-1"2"-7268,17-38 1,1-11-110,-11 8-2267,3 7 1,3-5 0,-7 7 1717,-14 5 1348,-7 5-1482,-25 20-73,-12 11 0,-7 8 285,19 3 1,0 4-297,5 0 0,2 2-9,-4 4 1,1 3-9,5 4 1,5 2-7,-3 17-5,22-2 23,12-26 5,27-10 22,12-17 1295,-16-2 1,3-6-1282,10-11 1,-2-7-454,-7-1 1,-3-4 455,4-10 0,-6-4 11,-12 1 1,-5-1-23,-5 10 0,-2-2 30,-4-2 0,-2-4 0,-1 5-33,-1 9 0,0-1 68,-1-8 0,1-6 1,-1 7 85,-3-8-89,1-7 11,-2 37-129,1 23 44,-3 17-21,0 8-26,-2 13 0,0 4 3,-3 10-477,1 3 1,-2 5 436,3-15 1,0 0-127,2-7 0,-1 3 0,0 0-632,-1 8 1,0 2 0,2-3-844,-1 12 0,2-3 588,-1-3 0,5-5-1958,8-18 0,5-5 2425,10-3 1,-7-8 0,-8-16 0</inkml:trace>
  <inkml:trace contextRef="#ctx0" brushRef="#br0" timeOffset="174737">15202 12155 16280,'6'-36'3895,"0"0"1,-3-5-3434,-1 3 0,-3 3-58,-13 10-292,-2 13-4206,-10 6 4122,12 7 876,-7 11-887,15 4-12,5 10 1,7-5-1,23 8 57,3-11-40,6 2 124,19-12-84,-31-10 3386,16-3-3280,-21-19-79,-7-2 1,2-16-23,-11 2 34,-10 0 0,-4 6-34,-10 6-45,0 11 29,-20 7-40,7 14-11,-14 8-39,9 12 27,6 12 1,11-4-67,7 26 33,12-25-151,8 4 0,6 0-431,21 3 251,-5-12 1,3-3 11,20 1 36,-7-15 1,1-5 276,17-11 160,-14-5 1,-2-3 52,0-12 31,-20 3 0,-5-3 289,-5-9-236,-2-1 505,-6-9-331,-6 22-156,0-3-158,-2 16-117,-1 6-146,0 5 123,0 1 62,4 19-22,0 6 0,4 17-34,-2 1 22,0-2 0,-3-11 18,1 1 21,-2-20 96,2 0-51,-1-14 62,12-15-123,5-5 0,11-13-11,-6 9-6,4-2 5,-9 11 1,0 2-17,17 12 27,-11 11-262,11 6 0,5 4-368,-9-4 1,0 1-223,11 5 1,1-2-89,-4-6 0,0-2-2776,-3-5 0,-1-1 3700,-3-1 0,-2-1 0,8-1 0,-17-2 0</inkml:trace>
  <inkml:trace contextRef="#ctx0" brushRef="#br0" timeOffset="176278">16719 12161 11637,'6'0'4553,"27"-12"1,6-6-2767,-9-6-1448,9 4 0,-4-4 1363,-17-37-1433,-14 29-70,-5-2 0,-3 0 65,-12-2-130,-13-2-61,-9 16-45,-10 18-23,-9 21-2,26-1 0,1 4 2,-1 5 1,2 2-357,2 2 0,3 1 345,4 0 1,4 0-99,-4 22 104,20-10 17,16-14 33,18-12-10,13-17-7,11-16-11,-27 1 1,-1-3 5,16-16 11,-5-6-176,-24 6 1,-2-9 0,-2 3 166,-1 2 1,-2-1-13,3-8 1,0-4 0,-4 4-1386,-4 6 1,-2 5 1438,2-9 29,-1 9-106,-3 31-1,-1 6 28,0 15 866,0 14-916,0 19 19,0-17 1,1 2 5,0 4 0,2 2 1394,0 3 1,3 0-1487,2 3 0,4-2-253,3 2 1,2-2-275,4-3 1,2-2-135,0-4 0,3-4 145,-2-7 0,0-5 45,19 2 449,-9-28 251,-8-16 437,-9-31-245,-8 15 475,-6-20 50,-4 27-5,-2-3-179,0 12 250,-1 12-844,2 8-90,2 4 22,0 6 23,3 5-33,6 8 33,12 3 5,13-1-3408,12-6 3414,6-7-22,-4-9 17,-7-10 27,-12-12 1,-11-20-40,-9 11 29,-12-19-6,-8 20 33,-10-4-44,-7 9 44,-13 12 3331,13 8-3392,-12 12-1,17 10-44,-3 11 40,3 23-24,10 0 7,3 2-6,9 3-118,11-8-644,12 9 459,-2-29 1,5-2 13,5-4 0,4-4-1639,12-2 0,2-6 1888,-15-4 1,-1-3 16,11-5 1,-2-6 91,0-15 60,4-13 89,-28 10 0,-2-1-22,0-12 218,-6-14 74,-9 24-79,0 1 65,-1 12-413,0 10 3324,0 7-3341,0 10-11,1 10-22,1 16 0,-1 9 12,-3 17-12,-2-9 0,-1-6 11,-2-13 0,6-17 129,-1-2 95,5-10-123,5-13-39,14-15 61,11-15-3475,-3 3 3397,-1 0 78,0 2-100,-10 13 27,21-17-55,-23 25 5,11-2-11,-12 29-11,-3 0 16,-4 14 1,-2 5-6,1 4-9,-2 2 1,2 1-384,9 17-76,-5-22 1,3 2 467,4 2 0,1-3 0,2 5 0,-1-6 0</inkml:trace>
  <inkml:trace contextRef="#ctx0" brushRef="#br0" timeOffset="176837">17869 12056 6971,'-7'-6'286,"2"0"-1232,5 6 755,0 0 1,0 0-1</inkml:trace>
  <inkml:trace contextRef="#ctx0" brushRef="#br0" timeOffset="177870">17884 12199 18487,'0'-59'1673,"-1"0"0,1 6 0,-2 7-755,-2 10-302,1 13-285,2 9-208,1 9-72,0 28-18,0 14-22,0-3 1,0 4 2,1 3 0,1 2-9,-1 3 1,1 2-215,0 0 0,1-1 203,-1-1 1,0-2 8,0-2 0,-1-2 5,0-4 0,0-2-8,0 14 6,-2-2 134,0-27 274,-1 1-100,1-24-264,-2-15-16,0-18 0,-3-16-26,2 21 0,0-1 81,-1-4 1,0-1-85,0-2 1,1-1-362,0-1 0,1-1 358,0 1 1,2 1-3,2 1 0,2 1-49,2 4 1,1 1 31,15-22-5,6 13 11,7 15-12,4 13 7,4 10-29,2 15 11,-2 12 29,-5 15-7,-13-2 4,-10-3 0,-4 2-9,-2 10 272,-8 17-238,-25-26-17,-20-14-6,14-14 1,-1-3 182,-3-4 0,1-3-317,0-3 0,2-2-560,-22-15-1055,19-6-5146,21 0 6901,15 4 0,4 10 0,3 7 0</inkml:trace>
  <inkml:trace contextRef="#ctx0" brushRef="#br0" timeOffset="178595">18486 12100 25315,'58'-25'112,"-27"8"0,-1-1-89,4-6 38,-11 0 1,-4-4 11,-3-20-23,-1-10-5,-11 5 44,-18 16-55,2 17 5,-16 4 23,3 14-23,-7 11-11,0 11-28,3 33 0,15-11 3,7-6 0,6 1-254,14 17 248,-2-19 0,3 0-263,7-2 0,2-3 213,4-1 0,3-2-29,1-4 1,1-4-120,-1-3 1,-1-4 10,21 2 105,-13-19 34,-12-14 301,-9-15-205,-5-9 524,0-9-479,-1-1 28,4 4 44,-1 9 56,1 10-156,-5 15 158,-3 7-237,1 11 34,4 9-6,6 12-22,6 12 34,1 19-23,-9-15-12,-1 15 29,-9-28-34,1 0 163,-2-13 100,-3-8-128,2-13-45,0-9-40,2-12-27,3-6 22,1-1-11,1 6 11,-1 8-34,-1 11-16,-1 5 33,5 8-17,7 5 1,18 13-40,3 1 23,2 0-40,5-1-50,-7-7-168,6 1-1916,0-4-985,-19-6 2333,1-1 0,-22-4 0,0 1 0</inkml:trace>
  <inkml:trace contextRef="#ctx0" brushRef="#br0" timeOffset="179403">19843 12222 10058,'-8'9'8569,"1"-2"-6788,7-7 1138,0 0-2063,3 2-699,-2-5 414,7-5-223,-2-7-57,3-9-167,-3 3 144,2-27-212,-3 18 11,-1-10 1,-1-4-24,-1 12 1,-1-1-515,1-18 0,-1-1 495,-2 14 0,0 0 31,-2-11 0,-2-3 64,-3 0 1,-1 0-21,0 2 1,0 0-14,-3-1 0,1 5-157,-6-7 132,5 24 11,2 13-51,2 17 1,-10 32-18,-4 19-948,8-6 0,0 3 943,3-9 0,1 2-6,0 19 1,2 4-4,4-9 0,2 3-17,4-2 0,2 5 0,1-5-11,-1 3 1,4-2-168,6-2 1,3 2 0,1-7-217,0-14 0,1-3 97,2 8 1,4-3-1596,2-13 1,2-8 1917,19-8 0,-8 3 0,-10-16 0</inkml:trace>
  <inkml:trace contextRef="#ctx0" brushRef="#br0" timeOffset="179588">19918 11898 19787,'-41'-30'1493,"-1"0"1,-2-2-1,10 5-972,21 11-381,-2-2 95,37 8-162,14 7-54,-4 2 1,4 1-262,1 4 1,1 0 221,0 2 1,-1 1-309,-4 0 1,-2 1-5952,18 6 6279,-18-4 0,-15-4 0,-10-4 0</inkml:trace>
  <inkml:trace contextRef="#ctx0" brushRef="#br0" timeOffset="206930">3870 14284 22946,'42'-10'96,"-1"0"1,8 1-1,5 2 1,-5 1-92,-4 3 1,1 1-1002,-3-1 1,7 1-1,1-1 1,-4 0 995,1 1 0,-3 0 0,3-1 2,2 0 1,4-1 0,0 0 0,-4 0-7,-3 1 1,-4-1-1,2 0 2,15-4 0,1-1 1,-11-1 17,4-3 12,-14 0 0,-7-4 1170,-20-6-1097,-17-11 664,-25-2-592,-5 13 1,-4 1-240,11 6 0,-2 2 321,-16-5 0,0 3 182,-12 0-750,21 6 1,2 1 446,-7-2 197,6 2-259,27 7 7,1 0-62,5 2 269,4 9-280,2 0 5,23 26-17,13-3 9,-4-6 0,3 1-1,-7-8 1,2 0-26,4 5 1,4 1 0,-5-1-163,-7-4 0,-2 3-336,4 9 0,1 8 0,-9-4-991,-12 18 1512,-22 4 0,-8-3 0,-2-21 0,-1-9 0,0 0 0</inkml:trace>
  <inkml:trace contextRef="#ctx0" brushRef="#br0" timeOffset="210237">6539 14504 18767,'7'-43'2509,"0"1"1,-2 10-2149,3-14 0,0 5-154,-4 30-72,-2 1-29,0 7-67,-1 7 40,3 9-23,0 18 5,1 15-38,-2-2-1,-4 18 1,-5-12-7,-4 10 1,-4-5 90,3-21 33,3-12 308,4-23-347,1-16-17,0-16 22,1-15-33,0-13-50,3 9 7,0 18 1,1-2 16,2 0 1,1 0-9,0-1 1,1 2-24,0 2 1,2 3 28,12-14-17,4 18-28,22-2 6,13 16-12,-8 8-3,-19 8 1,-1 5 3,8 14-12,6 12 6,-8 12 11,-9 8-302,-10 4 302,-9 1 6,-10-8 16,-5-11-16,-1-17 72,-1-9-22,5-12 168,-3-17-151,2-8-6,-1-21-22,4-2-3096,5-4 3084,1 12-10,9-3-18,16 5-21,-7 11 4,23 0 12,-23 21-16,27 13 4,-24 0-47,3 9 1,-2 5-93,3 14 33,-9-8 0,0 1-279,8 25-242,0 0 2789,5-7-2985,7-8 163,10-13 224,7-12 367,-27-14 0,2-3 112,0-5 0,-1-2 64,18-10 39,-22 3 1,-2-5 486,14-25-139,-5-4-253,-20 19 1,-3 2-34,-3-9 331,-4-13-370,-4 26 313,-5-20 173,-2 28-525,-7-2-90,-3 14-23,0 7 12,-15 20-6,5 7 0,-12 20-16,13-2-51,9 1 45,8-15 16,21 4-5,4-22 23,13 0 16,0-22-28,-7-4 140,16-31-3408,-14 7 3352,6-7 38,-9 3-27,-13 23 140,2-6-195,-9 17-62,-1 1-12,-1 9 3256,0 6-3289,1 3-382,6 28-1881,3-3 2319,-2-7 0,0 0 0,1-1 0,-2-3 0</inkml:trace>
  <inkml:trace contextRef="#ctx0" brushRef="#br0" timeOffset="210705">8322 14302 20683,'-4'-58'1516,"0"0"0,2 7 0,0 3-914,2 12 0,1 5-389,1-5 11,-1 10-196,-1 23-50,0 5 33,1 14 34,2 20-57,0 2-24,0 6 0,-1 4-116,-2-10 1,1 2-751,-1 18 0,0 2 179,-1-9 1,3-3-483,3-3 1,2-2-2106,4-8 1,3-3 3309,16 9 0,-8-21 0,-10-12 0</inkml:trace>
  <inkml:trace contextRef="#ctx0" brushRef="#br0" timeOffset="211522">8695 14359 18246,'-3'-46'1667,"0"-1"1,0 6-1,-4 7-1000,-13 8-264,-4 11-274,4 8 50,-7 7 11,-8 18-83,-6 7-57,16-3 0,0 1-10,-8 14 21,11-7 1,1 1-23,-3 13-39,9-14 0,3 0-11,3 12-51,17-9-61,15-8-62,18-9-140,14-9 101,-23-6 0,1-2-56,2-3 0,0-1-193,0-1 0,0-2 240,-1-2 1,-1-1 76,15-7 66,-7-2 202,3-13 258,-21 12 492,7-13-565,-28 21 291,-8 4-95,-5 6 190,-1 1-515,-2 3-106,4 2-45,2 9-1,7-3 1,5 5 28,15-5 33,20-2-66,-4-3-18,24-6 23,-20-7 56,7-9 27,-12-7 35,-11-5 50,-12-2 22,-12 0 0,-9 2-5,-9 6-34,-4 5-51,-2 9-78,0 5-22,-1 13 0,0 9-17,-2 13 11,3 10 17,5 6-39,10 3-45,12 0 17,15-5-12,17-6 29,14-9 22,8-11 8,-21-14 1,1-4-4,21-10 7,-6-5 21,-11-17-5,-15 0-11,2-15 50,-10-2 34,-8-2-6,-6 1 45,-3 6 73,-1 8 123,-2 9-258,1 12 46,-1 7-108,1 7-77,1 1 10,0 4 29,2 7 11,9 24 0,4 5 11,5 5-68,10 6-144,-1-7-214,5 10-605,-20-23 1,-3 0-1121,-4 11 2151,-15 4 0,0-33 0,-2-1 0</inkml:trace>
  <inkml:trace contextRef="#ctx0" brushRef="#br0" timeOffset="213488">11121 14476 20856,'18'-58'1245,"0"0"1,-1 10-1,-8 6-662,-25 11-157,-17 10-370,4 5 28,-27 8-51,22 16 1,-1 5-1848,-3 1 1,0 3 1815,-1 2 1,2 4-6,-6 14 1,4 4 24,16-13 1,1 2-29,-4 5 1,2 2 386,4 21-403,15-28-34,36 18 78,6-34-10,20 1-7,-4-25 14,-15-10 1,2-6 27,1-5 0,-1-5-27,-9 8 1,1-2 0,-2 0 4,9-19 0,-6-2 274,-9 7 1,-5-1-275,-1-2 0,-3 2 171,-3 9 1,-2 1-99,3-11 0,-2 2 103,0-3-83,2-5 89,-10 27 1791,-2 18-2026,-1 1 302,-7 25-279,-5 13 7,2-3 1,-1 4-398,-1 4 1,1 3 388,0 5 1,1 0-1,3-9 1,1 1-29,1 7 1,6 1-74,9-3 1,4-2 72,-4-7 1,2-1-18,6 2 1,7-5-244,9-11 1,3-7 181,-4-3 0,1-3 17,16-1 0,2-6 47,-2-11 0,-3-7-362,-7-1 1,-3-3 431,4-7 1,-4-3 10,-11 5 1,-5-1 5,8-16-244,-15 14 0,-4 2 356,-2-5 660,-2-10-693,-14 22 187,-8 12-244,-11 7 794,2 8-833,-20 19-28,13 5 1,-10 19 426,14 0-443,7 3-38,8 0 21,6-6 11,12-6 16,7-13-10,10-11 33,6-15 275,5-14-269,2-16 61,-1-11-22,-5-5-5,-7 0 33,-7 7-28,-5 13 161,-5 9-200,-4 13 11,-3 9 17,-7 11-28,-6 14-12,-4 11-10,2 5-6,7 2 11,14-4-17,13-7 11,5-12 23,21-7-34,17-17-213,-28-4 1,0-5 237,7-4 0,-2-5 14,-7-4 1,-3-5-4,-1-2 1,-2-3-9,-1-5 1,-3 0-4,-5 7 1,0-1 2,3-23 0,-2-3 14,-4 16 0,-1-2-292,5-18 0,-2-1 348,-4 15 1,-2 3 46,-1 7 1,-2 2 118,0-12-141,-7 24-95,0 14 402,-10 22-407,-5 16-15,2-1 1,-1 3 40,-2 7 0,1 3-21,-3 6 1,3 2-678,0 4 1,3 1 508,2 1 1,4 0-71,2-1 0,5 0-117,5-4 0,5-2-127,4-6 1,4-4-212,3-5 0,3-4-841,21 13-303,-8-20 6,-13-17 675,-11-19 193,-12-14 2098,-7-2-746,-7 3 1,-5-1 904,-16-12-692,9 11 0,-2 0 899,-15-14-241,6 6-207,9 5-638,10 10 257,6 0-604,12 11-124,11-3 11,21 8-27,23 3-1,-19 3 0,3 1-313,5 1 0,1 1 310,2 1 1,0 0 36,-2-1 0,0 1 8,-5-1 1,-1-1 19,-5-1 0,-3-2 17,12-2 663,2-13-506,-23-2 84,3-9 55,-17 1 102,-12 4-213,-4 7 881,-27 4-898,0 12-112,-21 9-34,5 12-11,5 12-34,14 3 23,15 1-34,17-3-16,13-6 27,9-7 17,7-9 23,0-9-12,0-12 12,0-11 39,-1-9 11,0-7 39,-3-1 0,-3 2 12,-3 3 44,-4 6-39,-4 10-45,-5 6-61,-4 9-29,-6 11 18,-8 13-57,-6 18-201,-4 14-444,11-23 0,3 2-797,1 4 0,2 0 836,3-4 1,1-2-1,0 11 1,3-20-1</inkml:trace>
  <inkml:trace contextRef="#ctx0" brushRef="#br0" timeOffset="214105">14032 14145 24032,'19'-42'724,"1"0"1,-4 4 0,-11 8-501,-38 17-23,-26 4-162,14 6-5,-11 5-6,15 9 17,-6 17-29,22 2 1,3 4-23,5-6 1,4 1-1,4 5 1,7-2-57,18 16 40,10-9-685,13 10 698,-16-26 1,1 0 8,24 15 0,-8-8 23,-15-12-23,-16-7-23,-23-5-3148,-42-3 3160,7-1-42,1-1 0,-1-2-140,13-2 0,2-1-413,-7-2 1,3-2-6474,-16-16 7079,26-2 0,20 9 0,8 6 0</inkml:trace>
  <inkml:trace contextRef="#ctx0" brushRef="#br0" timeOffset="215378">14401 13873 27656,'-7'43'22,"0"0"1,-3 16-26,4-3 0,2-1-1160,0-6 1155,2-3 0,1-1 2,0 6 378,-2 5-355,-7-12 39,0-21 164,-2-8-153,3-20 0,3-11 6,0-14 582,3-9-627,11-7-17,9 0-5,14 3 22,8 7-45,5 12-39,11 11 45,-8 15-247,7 9 241,-21 2-50,7 8-45,-7-3 3,-5-4 0,2 0-59,19 8-11,10 1 111,-23-11-16,5-2 34,-11-7 56,7-4 16,-5-10 62,1-22-45,-12 6 34,3-26 95,-12 6-17,-2 3 230,-4 5-286,-9 23-84,-2 10-5,-10 8 5,-5 10 0,-9 11 6,-10 23-34,8-3-22,3 10 22,17-20-16,5 5 10,12-8 1,1-5 44,7-7-5,3-19 22,5-14-28,-3-4 68,6-15 22,-9 1-34,0-11 11,-5-5-44,-5 16 44,-2-2 34,-3 22-123,-1 4-11,0 5 5,0 5 6,0 6 33,-3 10-22,-6 23-45,-1 2 12,0 10 33,4-17 11,12 11-11,9-18-34,14 10 45,8-19 12,6-8-23,0-12 22,-3-11-27,-9-2 44,1-20-6,-16 4-5,0-15 0,-12 4-5,-3-2-3398,2 1 3380,-1 10-10,6-1 10,-1 13-16,4 1 11,-3 9 0,1 6-11,7 11 11,-4-1 3392,19 23-3398,-11 0-5,9 18-6,-7-2 17,-6-9-3392,15 16 3398,-14-27-6,21 19-28,-3-22 33,1-5-16,5-6 0,-8-18 56,0-7-45,0-13 0,-4-8 17,-7-8-17,-8 6 72,-2-22 1,-7 21-17,0-14 3388,-3 22-3444,-1 10 0,-1 9 0,0 7 0,0 5 0,0 9 0,-4 12 0,-1 17 0,-1-1 0,0-3 0,1 1-80,1 16-97,1-13 1,3 0-462,8 19-465,8-6-1199,8-14-7529,2-16 9177,-7-11 0,-5-9 0,-11-2 1</inkml:trace>
  <inkml:trace contextRef="#ctx0" brushRef="#br0" timeOffset="215554">16119 13917 20907,'-2'-6'4424,"1"1"-3667,1 5-483,-13-63-330,9 47-104,-3-21 1,1 11-328,6 35-527,1 11-5058,5 28 6072,0-8 0,0-2 0,-4-23 0</inkml:trace>
  <inkml:trace contextRef="#ctx0" brushRef="#br0" timeOffset="216305">16361 14120 27141,'-4'15'84,"3"10"-95,-1 31-1,3 1 1,1-5 17,1-10-1,0-13 46,-2-14 89,0-9-11,1-12-51,2-6-5,5-12 16,7-9 35,7-2-29,4 1-34,4 6-55,1 9-17,2 9-6,0 6-95,1 12-62,-1 9-55,2 10-124,-3 11-173,3 7 92,-17-20 0,2 0-169,1 0 1,2-1 36,1 0 1,2-3 237,0-2 1,0-2 215,25 5 414,-6-14 280,-7-17 152,-5-12 16,-7-13-83,-3-9-84,-4-4-90,-4 0-68,-8 7-150,-4 11-169,-15 13-56,-15 9-16,-18 11-12,-14 8-16,11 3-12,-6 18-10,32-7-29,-1 15 6,27-8 39,14-2-6,17-7 28,9-9 40,5-8 67,-5-14 100,-7-8 51,-9-8-11,-10-3-161,-4 1-108,-5 5 0,-1 5 0,-2 7 0,-1 6 0,5 15 0,6 19 0,-5-4 0,1 4-423,-1 9 0,-1 4 423,-1 7 0,-3 4-698,-5 5 1,-3 2 697,-3-17 0,-2 1 0,-1 1 0,-2 2 0,-2 1 0,0 0-36,-2 0 0,-2 1 0,1-1-145,-1-2 0,0 0 0,-1-3-192,-5 15 1,-1-6-231,4-12 1,-1-7-3010,-8 0 2966,9-32 1,9-10 0,4-5 0</inkml:trace>
  <inkml:trace contextRef="#ctx0" brushRef="#br0" timeOffset="218320">18561 14211 24301,'0'-31'538,"0"5"-505,1 26 309,-1 0-151,-5 0-191,-1-1 0,-16 0 5,-8-1 12,-19 3 0,-10 7-9,26-1 1,0 1-1,0 4 1,2 1-26,-1 4 0,3 1 6,-6 8 33,11 7-22,28-10 34,27 11-34,14-5-648,10-3 659,-20-14 0,1-3-16,22 3-75,-25-5 1,-1-1 247,13 0 112,-22-3-123,-19-7-152,-21-1-10,-17-2 27,-21 3-8,22 6 0,-2 2 89,-2 2 0,0 3-112,2 2 1,0 2 0,5 1 0,2 2 13,-16 19-44,16 0 151,12 2-218,17-1-85,20-3-94,26-4 66,-12-17 0,4-2-390,10-2 0,3-2 354,6-1 0,1-2-281,3-2 1,0-4 456,-2-1 1,-2-3 75,-6-3 1,-2-4-214,-8-2 1,-3-2 302,-8-2 0,-4-2 149,11-24 72,-17 0 17,-11 1 0,-8 3 28,-6 4-50,-3 7 516,-4 7-696,0 12-95,-6 11-28,4 6 1142,-16 17-1130,0 8 4,-12 16-13,19-21 0,1 1 116,2 1 1,2 0-142,-8 25 10,14-7 29,19-10 6,16-14 16,16-15 11,11-18-276,6-16 268,-28 9 0,0-3 16,-3 0 1,-1-2 93,16-23 356,-10 3-307,-13 6 23,-8 8-56,-6 11-112,-4 9-78,0 7 337,-3 24-310,0 2-5,-4 33 6,4-19-6,1 15 46,6-19-46,7 5 0,12-8 0,12-10-5,10-9 16,7-16 11,2-12 6,-1-15-250,-7-9 328,-9-9 12,-13-4 16,-10-3 29,-8 2 5,-7 7-6,-3 10-11,-1 14-61,1 10-79,0 9-17,4 3 268,-1 4-284,1 7 10,5 12 7,4 17-1,7 14 3,-6-21 1,1 1-12,1 2 0,-1 1-9,0 0 1,-1-1-32,-2 0 1,-1-2-103,-1 25-119,-14-13-352,-11-13-734,-11-14-1355,-3-13-6106,6-16 8822,9-4 0,10 1 0,7 6 0</inkml:trace>
  <inkml:trace contextRef="#ctx0" brushRef="#br0" timeOffset="218679">19756 14450 17552,'3'-4'6648,"-2"0"-4659,-1 4-1944,15-12-1,-12 15 29,17 0-22,-5 19-1,14 9-5,15-3-28,10-3-6,3-8-11,-4-7 11,-5-11 0,-7-10 230,4-28-157,-19 11 17,1-17 44,-17 24 488,0-10-224,-4 12-163,0-3-156,-6 15-79,-1 9 0,-1 4 23,-6 20 22,-6 15-45,4-8 0,-2 3-675,-3 9 1,-1 2 668,-2 8 1,-2 2-36,6-14 0,0 1 0,1 2-232,-1 2 1,1 1 0,2 2 261,1 7 0,2 3 0,1-7 0,0-4 0,1-4 0,5-2 0,0 0 0</inkml:trace>
  <inkml:trace contextRef="#ctx0" brushRef="#br0" timeOffset="219830">21048 14736 20823,'-5'10'0,"2"-1"0</inkml:trace>
  <inkml:trace contextRef="#ctx0" brushRef="#br0" timeOffset="225541">22772 2883 14762,'3'-10'3361,"-1"3"-3400,-2 7 78,0 0 34,-18 5 39,-4 38-42,1-11 0,0 6-543,5-1 1,2 5 0,0 1 539,-3 8 0,1 1 1,0-1-617,3-7 1,0-1 0,-1 4 601,1-1 1,-1 5 0,0 1 0,1-1-1,0-5-18,1 2 1,0-6 0,0 8 31,-1 1 0,0 7 0,-2 4 0,0 1 1,1-1-1,2-5-548,-2 5 1,3-5 0,-1 1 0,0 4 556,1-5 1,0 3-1,-1 3 1,0 0 0,1 0-1,0-2-246,2-6 1,0 0 0,0-1-1,0 1 1,1-1 0,0 2 264,0 2 0,0 0 0,0 1 1,0-1-1,1 2 0,0-1-109,0 4 0,0 0 1,0 1-1,0-1 1,1-1-1,0-2 67,0 2 1,0-2 0,1-1 0,0 1 0,0 2-45,2-9 1,-1 1 0,1 2 0,0 0 0,0 1 0,0 0 0,1 1 49,0 3 0,0 1 0,1 1 0,0 0 1,1 1-1,-1 0 0,1 0-39,0-5 0,0 0 1,0 0-1,0 0 0,1 1 1,0 1-1,0 0 1,0 2-9,0-7 1,1 1 0,-1 1 0,1 1 0,-1 0 0,1 1 0,0-1 0,1-1 0,-1 0-1,1-2-2,1 8 1,0-2-1,1-1 1,0 0 0,0 0-1,0 1 1,1 1-1,0 2 1,0-5 1,0 2 0,0 1 0,1 1 0,0 1 0,0-1-1,0 0 1,0-2 0,0-1 0,-1-4-8,1 8 0,0-4 0,0-1 0,0-2 0,0 1 0,0 2 0,0 3-1,0-7 0,0 2 1,0 1-1,1 2 1,-1 1-1,1 0 0,-1-1 1,0-2-1,-1-2 1,0-2-4,-1 5 1,1-2 0,-2-3 0,0-1 0,1 1-1,-2 1 1,1 3 0,0-5 0,0 1 0,-1 1 1,1 1-1,-1 1 0,0-1 1,0 1-1,-1 0 0,-1-1 0,0-1 1,0 1 0,-1 0 0,-1-1 0,1 1 0,-1-1 0,-1 1 0,0-1 0,0 1 3,-1-1 1,0 0 0,-1 0-1,0 0 1,0 0 0,-1 0-1,0 0 1,-1 0 0,0 0 2,0-1 0,-2 0 0,1 0 0,-1 1 0,0-1 0,-1 0 0,0 0 0,0-1 0,-1 1 1,-2 6 0,1 1 0,-2-1 0,0 0 1,0 0-1,-1 0 0,1 0 0,-1 0-7,-1-1 0,1 0 0,-1 0 0,0 0 0,-1 0 1,1-1-1,-1 1 0,0-1-12,0 0 1,0-1 0,-1 1 0,1-1 0,-1 0 0,1 0 0,-1 0 0,0-1-90,1-1 0,0 0 1,0 0-1,0-1 0,0 1 1,0-1-1,0 0 1,1 0-1100,-2 6 0,0-1 0,1 1 0,0-1 0,0-1 0,1 0 0,0-2 1198,1 0 0,-1 1 0,2-2 0,0-1 0,0-3 0,2-3 0,-2 5 0,2-3 0,0-3 0,2-5 0,1 7 0,-1-1 0</inkml:trace>
  <inkml:trace contextRef="#ctx0" brushRef="#br0" timeOffset="226460">24305 3196 13390,'0'-8'3585,"-11"-30"-1,-4-4-3096,0 17-290,-3-17 1,-2 4 120,0 26 410,-24 1-566,16 6 72,-27 3-134,20 15-40,-13 19-22,16 7-33,6 4 0,18 6 10,14-9-10,6-10 0,3-1-1,9 9 6,5-12 1,2-3-1,-3-6 22,22 7 197,-29-16-40,-4-3 186,-10-6-354,-13-6-22,-6-3 6,-12 0-1,1 4 6,-16 8 17,-13 17-16,-4 7-15,24-6 0,1 2-3,-5 9-16,10 8 0,19-9-186,25 14-10,1-17-213,9-12 0,5-3-449,-2-7 0,3-4-1051,11 0 0,2-2-1161,3-4 0,0-3 2438,-5 0 0,-4-2 1,12-4-1,-25 6 1</inkml:trace>
  <inkml:trace contextRef="#ctx0" brushRef="#br0" timeOffset="226782">24644 3303 14017,'4'-6'6341,"-1"1"-4936,-3 5-553,0 0-773,30-41 22,-33 44-68,22-32-25,-37 47 1,-9 11-31,-3-1-4,6-6 1,-2 1-143,-19 13-348,10-9 1,-2 0 327,7-5 1,0-1 240,-4 2 0,4-3 87,7-8 95,14-22 281,17-24-51,5-10-233,-1 14 1,2 0 226,12-20-257,-5 13 128,6 4-274,-9 22-50,11 5-29,3 23-72,14 16-517,-16-10 1,0 2 443,-4-3 0,1 0-558,10 8 0,0 1-2707,-7-5 0,-1 1 3433,4 3 0,-2-2 0,6 8 0,-18-17 0</inkml:trace>
  <inkml:trace contextRef="#ctx0" brushRef="#br0" timeOffset="227074">23738 3842 20615,'-42'8'694,"1"-1"1,-1 1 0,-11 2 0,9 0-320,19 0 90,33-3-107,36-2-257,-3-3 0,7-1-816,-7-1 1,4 0 0,1-1 736,8 1 1,2 0 0,1 0-408,4-1 0,0 1 0,1-1 353,-1 1 0,0 0 0,-1 0-230,-3 0 1,-1-1 0,-1 1-1657,-3 0 1,0-1 0,-4 0 1917,14 0 0,-7-1 0,-18 1 0,-5-1 0,4 0 0</inkml:trace>
  <inkml:trace contextRef="#ctx0" brushRef="#br0" timeOffset="227309">25339 3495 27018,'3'-55'-1384,"-1"14"-2503,3 51 3887,1 1 0,0-1 0,0-3 0</inkml:trace>
  <inkml:trace contextRef="#ctx0" brushRef="#br0" timeOffset="227659">25377 3767 22503,'-5'2'2240,"1"0"-1091,4-2-6817,3-26 5668,-1 19 0,1-20 0,-2 27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30T13:40:18.1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2475 1923 15827,'0'-5'733,"0"1"723,0 4-851,-84-19-128,34 32-563,-10-12 0,0 6 156,27 15 0,5 4-56,2 0 0,1 0-25,-11 24 122,17-14-106,18 7 54,16-21 48,14 7-57,1-16 160,27-5-140,-26-6 241,30-5 73,-38-2 426,2-4-539,-18-1-143,-12 0-99,-6 2-36,-12 3 46,-11 13 29,-13 14-27,5 4 41,6 1 0,0 3-426,-7 10 350,14-12 0,3 0 10,5 3 16,24-1-21,8-19-54,47 4-279,0-18-486,-12-1 0,3-2-426,-3-3 1,-1-2-2277,2-1 0,-2 0 3509,-6 2 1,-4 0 0,9-2 0,-21 5 0</inkml:trace>
  <inkml:trace contextRef="#ctx0" brushRef="#br0" timeOffset="357">2846 2077 15776,'3'-5'6193,"0"1"-3738,-3 4-1979,12-38 155,-23 42 71,3-19-1102,-28 54 874,-2 8 316,10-7-867,10-9 1,1 1-548,-4 15-52,8-16 0,-1 0-366,-6 10 777,2-19 1086,3-21-853,-1-18-310,3-16 418,2-9 344,3-3 254,3 4-499,2 13 662,2 4-1030,1 15-10,1 1 703,11 12-275,15 7-116,4 2-138,7 3 1,4 0-120,-9-3 0,1 1-2397,24 13 0,-1 1 1831,-23-12 1,-4 2-3323,8 9 0,-8 2 3346,-10 3 1,-5-5 0,-11-11 0</inkml:trace>
  <inkml:trace contextRef="#ctx0" brushRef="#br0" timeOffset="641">1711 2947 19972,'-47'3'926,"0"0"1,-15 3-389,99-11-283,1 0 0,7 0-127,-4-1 1,4 0 0,3-1-1190,8-1 0,4 0 0,0-1 1093,-11 2 0,2 0 0,-1 0 1,1 0-12,-1-1 0,2 1 0,-2-1 0,1 1-267,-3-1 0,1 0 0,-2 1 1,0-1 269,12-2 0,-1-1 0,-1 1-327,-3 0 1,-2-1 0,-1 0 309,-3 1 0,-1-1 1,-1 1-98,-3 0 0,-1 1 0,-2-1 50,13-3 1,-3 0-230,-9 3 1,-4 1-2964,12-4 3232,-23 4 0,-17 6 0,-6 1 0</inkml:trace>
  <inkml:trace contextRef="#ctx0" brushRef="#br0" timeOffset="850">3679 2243 17714,'0'0'0</inkml:trace>
  <inkml:trace contextRef="#ctx0" brushRef="#br0" timeOffset="4820">2424 3842 16762,'0'-5'3824,"0"2"-2504,0 3-880,0 37-245,-11 16-387,7-19 0,-2 4 193,-4 3 1,-4 4 0,1-2-816,0 5 1,1 0 122,1-2 1,-1 4-1,3-3-3573,2 8 1,4-2 3691,3-9 0,3-5 0,0 10 0,4-27 0</inkml:trace>
  <inkml:trace contextRef="#ctx0" brushRef="#br0" timeOffset="5146">2358 4118 16353,'-8'-49'1263,"1"0"0,-1 1 0,-2-18 0,5 7-994,8 24 0,4 5-17,17-22-151,15 12-39,14 10-37,-22 20 0,2 3-347,2 2 0,1 3 330,1 5 1,1 3-6,-1 3 0,0 3-12,-2 4 1,-1 2-4,-4 3 1,-4 2 168,8 26-118,-29 4 29,-35-1-375,2-25 1,-5-2 354,-8-1 0,-3-2 5,-3-1 0,-1-4 8,3-3 1,1-4-96,7-2 0,2-4-89,-13-10 320,25-3-4035,34-27 3838,27 1 0,-10 3 0,4 11 0</inkml:trace>
  <inkml:trace contextRef="#ctx0" brushRef="#br0" timeOffset="5836">3066 3648 17216,'1'-7'4878,"-1"2"-3724,0 5-303,0 0-834,9-36 0,11 39-11,13-17-18,10 52 4,-21-15 0,-1 2 2,13 26 12,-13 2 27,-18-1 12,-20-6 39,-13-9 67,-8-12 90,0-13 22,6-16-84,8-13-55,11-13-57,10-7-39,14-2 0,14 1-34,16 4-22,10 6 28,6 5-307,-27 13 0,1 1 265,0 0 0,1 2-11,2-2 0,0 1-1,0 0 1,0-1-157,1 0 1,-2-1 186,-1 1 1,-1-1 16,21-7 17,-14 4-33,-16 6 11,-13 4 33,-9 5 1,-10 6 823,-12 9-570,-12 9-2,-5 5-19,5 4-18,9-1-28,14 0 296,14 0-418,13-1-303,16-4-4,13-5 86,12-10 24,5-6 57,-2-12 95,-9-8 89,-13-11 130,-16-7-8,-13-5-60,-13-3-134,-9-2-58,-10 1-91,1 10 41,-21-4-101,9 17-64,-14-2-2,13 13 45,10 3 112,10 9-238,9 9-801,13 14-1685,11 11 2783,19 10 0,-15-22 0,2-3 0</inkml:trace>
  <inkml:trace contextRef="#ctx0" brushRef="#br0" timeOffset="6570">4602 3779 22411,'-42'-20'217,"-1"0"0,1 0 1,-4 3-1,-1 3 0,7 8-166,-13 15-21,13 5 1,2 3-8,-7 16-18,19-10 1,2 1-6,-12 27 6,16-1 468,18-4-474,18-8 17,17-11 11,19-14-17,-19-14 0,2-7-1170,14-13 0,-1-5 1173,-13 5 0,-1-2 3,-2-2 0,1-5 0,-3 0-54,-3-3 1,-2-2 69,4-10 1,-3-3-6,-5 1 0,-3-1 3,-4 1 0,-4 0 11,-2 4 0,-3 1 117,0 6 1,-2 2-4,1-17 90,-3 18-184,-1 17 1898,0 11-1960,0 16 1193,0 5-1181,-2 28-12,-6 12-497,1-15 1,-1 2 493,-3 6 1,0 1-1,-1 1 0,0 0-60,3-3 0,3-1 57,5-7 1,4-3-12,17 20 17,15-21 0,20-19 0,-5-21 6,-1-8-1,-2-21 6,-12-1 12,6-11 1106,-9 1-1096,-9 3 113,-11 16-158,-6 8-21,-5 14 22,-13 34 5,7-3 0,-8 19-3386,22 2 3409,0-25-8,22 18-15,2-22 12,-2-10 0,2-2 5,24-2 0,0-8 17,-14-14 17,-17-8 44,2-21-44,-13 11 67,-6-27-84,-9 34 3430,-4-22-3419,-1 24-24,-1 1 8,1 6-208,4 12-347,3 8-79,4 5-1909,13 17 2520,12 5 0,-12-8 0,4-3 0</inkml:trace>
  <inkml:trace contextRef="#ctx0" brushRef="#br0" timeOffset="7080">6089 3615 23037,'-53'-32'278,"0"1"1,5 2-1,3 11-188,-5 35-79,10 9 5,17-3 1,2 4-17,-7 29-11,8-7 0,11-10 0,3 1-62,11 14 11,2-16 1,6-2-26,9-11 0,6-6 17,7-3 0,2-5 50,-4-3 0,2-4-5,23-9 0,1-6 42,-18 0 0,-2-3-314,19-7 0,-2-5 302,-16 1 1,-3-2 13,-4-3 1,-3 0-14,-8 5 0,-3-1 22,0-10 0,-4-2 11,-4 2 1,-2-1 16,1-12 0,-1-4 48,-3 10 1,-1-1-1,-1 2 55,1-10 1,-2 2-65,1 2 1,-2 4 251,-3-13 673,-3 29-813,-1 3 203,-2 16-387,0 18 432,-3 19-467,-8 25 12,6-16 0,0 4-195,-3 8 1,0 3 191,0 7 0,1 1-23,6-17 0,-1 1 0,3-1-60,0 1 0,2-1 0,1-2-12,0 7 0,5-1-403,11 11 0,7-4 27,-1-22 1,3-3-182,9 13 0,3-4-514,-6-15 1,1-5-3604,17 7-5059,-12-17 8874,-16-9 0,-10-2 1,-7 0-1</inkml:trace>
  <inkml:trace contextRef="#ctx0" brushRef="#br0" timeOffset="7637">6326 3802 24043,'13'-42'33,"-1"1"1,3 3 0,6 9-76,11 20 0,2 6-64,23-4-267,-10 3 1,0 0-717,-13 2 1,1-1 550,15-1 1,1-1-138,-9 0 0,-2-1 70,0-1 0,0-1 344,-1-1 1,-2-1 229,-1 1 0,-3-1 104,14-4 915,-7 0 648,-26 3-211,-10-1-288,-19-2-207,-16 1-197,-10 1-117,-5 1 605,4 1-812,10 4-208,12 3-167,11 2-34,6 4 11,3 2 11,3 12-5,9 18-17,3 9 6,10 15-1,2-4-5,-4-13-31,0-9 1,1-2-324,3 1 172,-1-4 0,-2 2-1079,1 13 141,-9-3-128,-25-4 704,-12-20-55,-38-14 660,18-15 51,-13-11-28,30-3 454,9-27 123,11 13 101,3-16 241,4 17-359,2 11-112,-2 9-262,0 9-242,-3 6-23,1 5 29,-13 29-175,-7 6-1565,0 0 1,-1 3 1026,1-6 1,1-1 0,-8 12-1,11-17 1</inkml:trace>
  <inkml:trace contextRef="#ctx0" brushRef="#br0" timeOffset="10668">8251 3422 23741,'11'-26'-5977,"-2"13"5977,-9 34 0,2-6 0,-2-5 0</inkml:trace>
  <inkml:trace contextRef="#ctx0" brushRef="#br0" timeOffset="10834">8128 3884 22839,'40'-20'-2093,"-17"5"0,-5 13 0</inkml:trace>
  <inkml:trace contextRef="#ctx0" brushRef="#br0" timeOffset="11457">9515 3356 16096,'-4'-9'3887,"1"3"-2275,3 6 69,0 0-1552,-58-50-34,13 38-498,-5-13 1,-3 4 427,14 21 1,1 6-7,1-1 1,0 0-1496,4 1 1,2 0 1441,-4 1 34,12 0 23,20-5 5,1 0-6,1 0 443,1 1-392,0 5 3369,0 0-3274,0 10 56,-6 6-28,-3 12-50,-6 10-6,0 11-68,1 3-214,8-27 1,1-1 203,-1 31-29,2-4 1,4-7-29,5-6 12,6-7 22,13-9-111,17-8-477,-11-15 0,3-2 404,13-1 0,-1-2 0,8-1 1,0-1-1</inkml:trace>
  <inkml:trace contextRef="#ctx0" brushRef="#br0" timeOffset="13234">8136 16284 22739,'-24'-14'117,"17"3"-38,39 12-46,16 0 1,7 0-17,3-1-17,-23 0 5,-7 0 29,-24 0 72,-3 4 107,-9 6-11,-9 9-62,-12 10-28,-8 6-73,4-6-3,11-6 1,0 0 7,-4 10-21,-7 17 5,16-5 5,7 3-10,4 5 16,9 1-22,8 2 11,9 1-6,6-3-16,2-1 39,-3 0-6,-9-1 22,-19 1-561,-27 2 452,5-28 1,-7-2-1513,-18-1 0,-3-5 1023,13-6 1,1-3-1,1-3 1,5-2 0,10-6-1</inkml:trace>
  <inkml:trace contextRef="#ctx0" brushRef="#br0" timeOffset="14699">9508 4626 12578,'0'-3'6895,"0"1"-5355,0 2-1120,-74-28-78,33 26-202,-11-8 0,0 3 40,2 27-96,6 3-40,13 3-27,15-2 11,18-1 34,14-3-12,17-5-5,10-3-17,6-2-6,-3-3-22,-8 1 12,-12 0 38,-14 1 34,-12 4-6,-13 4-10,-13 5-12,-10 2-6,-4 2-33,2-1-23,8-2 12,12-2-17,11-2 5,11-2 12,8 3 5,-2-6-11,6 5 0,-9-6 11,0 4 0,-2-3-11,-3-1 34,-1 0-17,-3 2 5,-8 5-5,-11 6-12,-13 9 23,-11 4-14,17-14 0,1-1-2,-9 9 4,2 5-16,27-21 23,7 4-79,17 0-583,6-2-907,6-2 1546,-2-2 0,-15-10 0,-1 1 0</inkml:trace>
  <inkml:trace contextRef="#ctx0" brushRef="#br0" timeOffset="16532">9110 9973 12825,'-3'-2'4267,"2"0"-2115,1 2-1850,71-32-22,-37 24-179,11-10 0,-2 3-12,-15 16-66,-10 1 128,-9 2 224,-10 6 0,-14 5-134,-17 7-51,-20 5-287,20-12 1,0 1 188,-3 0 0,2 1-33,2-1 0,3 0-9,-16 15-33,19-3 6,14-3 84,19 1-35,1-10 46,20 2-28,3-9-40,10 0-22,-7-2 379,-3-2-368,6 6-67,-10 1 28,4 2-6,-17 3-16,-11-8 95,-5 14 39,-14-2-28,-16 15-51,-16 1-262,19-18 1,0 0 217,-22 19-44,14-5 39,18-5 21,20-7 6,12-5 1,15-4 10,11-3-11,7 1 445,2 2-478,-5 2 21,-7 3-10,-13 2 11,-11 4 34,-13 1 5,-6-3 0,-31 12-39,-5-9-228,9-6 1,-3-1-171,1-2 0,0-2 398,-4 1 0,3-1 0,-5 2 0,6-3 0</inkml:trace>
  <inkml:trace contextRef="#ctx0" brushRef="#br0" timeOffset="16925">9686 11162 22097,'24'-46'743,"0"1"0,-3 5 0,-2 8-693,-7 17 24,-2 12-124,-7 15-286,-2 18-1501,-17 23 998,-3-12 1,0 0-1,-5 5 1,-6 3 0</inkml:trace>
  <inkml:trace contextRef="#ctx0" brushRef="#br0" timeOffset="18196">9041 12021 7039,'3'-3'6144,"0"2"-4134,-3 1-1253,-46-2-29,19 9-381,-5-4 0,-2 2 247,0 12-191,1 3-168,4 2-117,5 2-73,9-5 16,4 3 136,9-1-90,3-4 318,22 7-223,9-12-146,9 1 0,10-5-17,-15-3-50,3 3 56,-19-2 44,-8 1 152,-19 4 39,-17 7-151,-9 3-79,-5 1 62,-14 6-45,21-12-50,-10 8-28,23-12-28,6-2 5,9-5 68,4 4-12,3-4 12,13 6-23,-5-6 6,12 3-29,-7-2-4,3 6 21,-7-2 23,-3 11-5,-10-4-1,-3 3 62,-18 7-62,6-11 68,-28 21-40,15-15-27,-10 8-29,15-9 1,10-1 5,7-3-12,14 0-77,6-1-482,12 2-488,-3-5-8772,8 7 8697,-16-10 1,0 1 0,-11-8-1</inkml:trace>
  <inkml:trace contextRef="#ctx0" brushRef="#br0" timeOffset="19154">8351 15130 19227,'41'-19'59,"-1"0"1,-2 1 0,-4 6-49,1 16 6,-10 4 173,-13 4 107,-17 5-106,-16 6-29,-18 6-28,-16 4-364,26-16 1,-1-1 279,-24 13-50,14-4-28,16-6 23,13-2 22,7-1 22,7 2 34,5 0 22,10 0 566,7-2-572,8-1-44,5-4-28,7-1 16,3-3-16,0 2 0,-7 1 73,-15 3 89,-14 5-78,-13-1 167,-27 23-223,10-20-6,-26 22-27,20-19 21,-4 5 51,8-3 67,3-1 57,4-1 16,-1 1-33,-3 1-74,0 1-83,0-1-28,6-1-23,4-3 0,9-2-11,7-4-11,6-5-62,3-1-145,-3-4-382,-6 1-3461,-10 1 4089,-7-1 0,1 0 0,1-3 0</inkml:trace>
  <inkml:trace contextRef="#ctx0" brushRef="#br0" timeOffset="27228">9961 5641 11351,'1'-5'4162,"0"2"437,-1 3-4454,9-39-5,-11 40 39,0-19-16,-26 71-107,-1 2-191,14-26 0,0 0 152,-10 28 0,9-14 0,-1 6 27,4-10 40,4-11 185,3-11 269,3-9-112,3-16-381,1-2 22,5-21-28,4-3 1,8-16-1,7-5-25,-9 26 0,2 1 30,2 1 0,2 2-33,0 1 0,1 3-5,30-13-6,-20 15 0,4 9-11,-24 12-17,7 17 33,-9 7-10,3 31-18,-7-4 18,-1-1-23,-5-2 28,0-15 0,0 5 231,0-11-135,1-10-18,-1-11 90,2-6-95,3-13-51,7-11 1,13-22-23,-5 11 0,15-16 5,-9 23-10,11-3-7,0 10-4,1 9-24,1 11 46,-10 10-12,-4 4-5,-10 12 0,-5 2 0,4 18 5,-4-14 12,12 18-1,-10-32 7,15 12 10,-1-19 12,2-5-18,-1-6 18,10-20-23,-18 4 34,19-22 22,-17 7 40,1-9 117,-9-2-34,-10 14-117,-5 6-23,-6 14-44,-4 8-1,-2 8-5,-2 11 0,1 20 0,6-8-5,1 16-1,14-17 1,6 5 16,20-1-6,1-13-10,9-7 10,-14-12 29,1-12 56,-7-17-51,-4 1-3325,-3-33 3331,-12 27 39,-5-28 11,-7 22-5,-6-8 44,-11 3-100,1 14-29,-5 7 7,9 14 3352,-3 8-3499,1 17-218,1 5-481,4 16-998,12 1-5,7-7 1837,13 9 0,-8-27 0,6 6 0</inkml:trace>
  <inkml:trace contextRef="#ctx0" brushRef="#br0" timeOffset="27770">11320 5653 19372,'21'-53'1081,"0"0"0,-2 5 0,-5 13-1030,-10 29 22,-1 14-23,-2 4 28,-1 23-22,-7 10-28,-1-3 0,-3 2-11,0-2 0,-1 1-389,-3 8 0,-1 0 375,2-9 0,1-2-17,2-2 0,0-3 20,-5 15 27,5-2 141,7-30 167,0 1-122,5-24-135,4-13 732,0-4-693,13-26-44,-1 11-29,10-17-39,-7 20 45,11-2-39,-2 12-6,19 0-11,-10 12-16,1 12 10,-18 7-3420,-3 26 3426,-11-10 6,0 39 16,-16-21 12,-7 17-12,-13-14-5,-8-7 11,-8-7 11,-3-10-11,-1-6-11,6-9 6,9-6-113,10-6-123,11-2-2274,13-12 3908,6 6-1421,22-14 0,-16 20 0,10-3 0</inkml:trace>
  <inkml:trace contextRef="#ctx0" brushRef="#br0" timeOffset="27979">11885 5901 15877,'1'-3'5802,"-1"1"-3863,0 2-1922,-31 6-23,14 14-112,-23 11-44,27 4-1317,5 21-1999,9-19 2630,5 16 0,-2-31 0,3-6 0</inkml:trace>
  <inkml:trace contextRef="#ctx0" brushRef="#br0" timeOffset="28154">11983 5700 20336,'-16'-38'30,"-1"-1"1,-5-19-1106,35 68-4784,10 12 5859,3 6 0,-8-7 0,-7-8 0</inkml:trace>
  <inkml:trace contextRef="#ctx0" brushRef="#br0" timeOffset="28862">12144 6185 25029,'18'-28'61,"0"1"1,2-2 0,0 1-37,1 0 0,-1 0-401,3-4 0,-1-2 393,-1-2 0,-1-3-12,-2-2 1,-1-1 2,-2-2 1,-2 2-4,-3 9 1,-2-1 22,-1-9 0,-2 2 23,-2-7 199,-4-13-178,-5 28 150,-1 13-205,2 9-28,1 10 16,-2 12 405,-4 15-399,-4 17-17,5-14 1,0 3-4,0 4 1,1 3-506,0 3 0,1 1 438,1 3 1,1 1-155,1 1 0,1-1-501,1 0 1,2-2-197,3-2 0,3-2-482,2-6 0,5-2-1235,26 13 1031,13-21 1260,8-28 568,-29-6 1,-1-5 311,-2-4 0,-1-3 349,-3-2 1,-3 0 1184,12-21-381,-10 6-514,-11 9 623,-7 8-1128,-5 7-127,-2 7-489,-1 3 216,2 8-250,0 4 12,5 5-1,9 2-11,13-3 6,13-4-6,8-7 12,3-9 10,-5-9 29,-9-10 16,-12-9-5,-12-5 11,-9-2 22,-12 3 57,-8 6 61,-10 10-56,-2 8-50,-2 8-45,1 13-45,-1 11 5,0 14-16,2 11-17,5 9-17,9 7-156,13 4-584,10-30 1,4 0-871,6 0 0,4-3 1627,2-2 0,0-3 0,10 6 0,-13-14 0</inkml:trace>
  <inkml:trace contextRef="#ctx0" brushRef="#br0" timeOffset="29421">13398 5662 14740,'4'-10'4756,"-1"1"-3205,-3 9-1809,0 0-7712,9-16 7970,-1 21 0,3-19 0,-5 22 0</inkml:trace>
  <inkml:trace contextRef="#ctx0" brushRef="#br0" timeOffset="29588">13415 6048 24738,'-34'-22'-355,"18"9"1,31 14 0,3 3 0</inkml:trace>
  <inkml:trace contextRef="#ctx0" brushRef="#br0" timeOffset="30997">14224 5625 19344,'-19'-55'538,"-6"11"-359,-11 43 23,-6 2 5,-5 1 73,-7 2-202,19-2 57,-5 1-1,24-2-61,1 0-23,6 0 6,5-1-39,2 0 17,0 1-1,2 2 1,-2 3 22,0 5 33,0 6 29,-1 10-12,-4 10-5,-3 10 34,-4 6 5,-3 4-248,-1 0 248,1-4-5,3-5-7,4-7 35,8-8 5,11-4-40,8-6-32,13-2-57,9-3-67,-3-5-555,-4-3 0,2 0-9248,11 3 8792,8 2 0,-28-8 0,-19-5 0</inkml:trace>
  <inkml:trace contextRef="#ctx0" brushRef="#br0" timeOffset="32103">13813 8101 9610,'-3'-3'6704,"0"1"-2089,3 2-4481,-22-35 1,35 25-1,-8-25-55,43 37-7,3 8-32,-4 8-52,-7 8 29,-11 6-6,-8 1-5,-9 2 0,-5 0-12,-5 1 28,-4 1 29,-6 4 10,-8 3 23,-9 3-16,-8 1-18,-3-4-11,-1 5-39,15-17 17,7 6-6,14-14 12,8 4-12,5-4-11,4-1 0,-5-3-11,-7-2-1,-17 1-178,-17-1-1439,-18-3 1629,16-10 0,1-1 0,-7 0 0,5-3 0</inkml:trace>
  <inkml:trace contextRef="#ctx0" brushRef="#br0" timeOffset="33337">15214 5523 18459,'-36'-45'1647,"-4"13"-1255,0 42-151,-7 8-174,8-1 11,-9 12-61,28-10-6,-2 7 34,26-9 11,12-3 0,15-3-17,9-2-22,5-1-11,0 0-6,-6 1 5,-8 1 6,-9 2-11,-8-1 12,-6-1-1,-4 4-11,-3-5 22,-1 4 34,-5-2 0,-5 5-17,-15 4 1,-13 5-12,-14 4-17,24-13 0,0 0 0,-25 16 6,13-4-23,17-4 23,13-9 0,17 0 33,8-8-27,12 4-18,4-3 7,-1 3 10,-6 2 6,-8 4 22,-9 3 34,-10 3 23,-8 3 50,-8 5 17,-8 0-17,-5 1-40,-5 1-49,-2-1-35,3 0-44,12-3-67,18-3-629,31-5-7235,35-7 7942,-24-10 0,0-2 0,18 0 0,-19-2 0</inkml:trace>
  <inkml:trace contextRef="#ctx0" brushRef="#br0" timeOffset="34861">16879 5724 18860,'17'-60'258,"20"12"-213,9 43-17,11 5-34,-15 6 283,-9 6-271,-13 1 175,-10 17-74,-17-6-18,-10 14-49,-5-12 27,-22 11-73,21-20 72,-17 19-60,26-19 149,0 6-138,9-7 0,4-2-12,0 0 7,2-4 16,3 4-17,2-5 0,7 3 11,5-4 6,-2-3-16,8 1-29,-3 0 45,-5 5 33,-10 5 18,-24 7 5,-17 5-51,-2-3-8,3-5 1,0 0-26,-5 4-3392,-9 10 3397,31-17 23,18 0 17,13-5 0,22 8-28,4-2-17,13 4 5,-7-1 1,-1 3-12,-11-4 6,1 4-22,-10 2 5,-5 0 3409,-6 4-3370,-14-8-10,-4-5 60,-14 4-21,-3-10-23,-13 2-84,1-7-526,0-4-5350,5-4 5932,8 0 0,10-1 0,6 1 0</inkml:trace>
  <inkml:trace contextRef="#ctx0" brushRef="#br0" timeOffset="35061">17768 6574 19199,'-31'45'0,"1"1"0,6-10 0,0 0 0</inkml:trace>
  <inkml:trace contextRef="#ctx0" brushRef="#br0" timeOffset="35895">18885 5885 14325,'0'-11'3395,"0"2"-1978,0 9 28,0 0-1244,-53-34-38,19 33-99,-4-12 1,-1 4-9,1 31-40,11 5-4,13 1 10,21 0 0,14-1-5,18-2-17,-2-6 8,-2-4 1,1-1-3,15 6-12,-16-6 0,-2 0-5,8 5 0,-16-3 11,-13-3 11,-8-4 12,-3-1 5,-2-1 28,-3-1-17,-4 1-6,-6 2 23,-10 2 12,-11 3 4,-11 2-16,-6 1 6,2 2-23,9-1-28,15-1 29,14 0-18,12-4 40,20 8-40,6-6-11,16 9-5,4 0-6,-16-7-6,3 5 29,-24-10-7,-1 5-4,-14 0 21,-8 1-5,-13 3 0,-6-1-5,-4 1-1,0 0-10,4 0-30,8 1 2,11 1-35,10 0-1757,38 9 960,7-9 0,-1-3 0,-11-12 0</inkml:trace>
  <inkml:trace contextRef="#ctx0" brushRef="#br0" timeOffset="37011">20336 6015 15177,'-5'-4'3675,"2"1"-3003,3 3-650,44-50-5,-11 38-9,1-14 1,2 3 7,17 28-10,-11 2 11,-7-1-28,-12 3 33,-12-2 96,-2 5 274,-25 4-56,-12-1-163,-11 1 185,-17 1-50,7-3-171,15-2 1,0 1-37,-16 11-51,2 9-39,25-8 17,2 8-17,7-6 12,2 14-12,5-15 23,10 8-1,18-11-22,-1-3 34,22 5-39,-6-11-23,8 5 17,0-1-17,-16-3 17,-8-2 23,-16-1 10,-11-2 29,-11 9-45,-2-2-3398,-3 3 3381,13-7-17,4 1 17,6-2 17,0 7 34,1-3 72,-3 4-28,-1-7 3499,-8 4-3443,-9 1-123,1 0-45,-3 3-33,12-9-813,3 2-2106,5-8-6862,-1 1 9019,1-5 0,1-2 1,0 0-1</inkml:trace>
  <inkml:trace contextRef="#ctx0" brushRef="#br0" timeOffset="42896">9329 12998 18846,'15'-41'1131,"0"1"1,0 2-1,-6 12-952,-9 23-195,0 2-1,-1 7 101,-8 11-54,-7 16 1,-2 3-19,-8 12-510,-1 1 0,-1 0 509,1-4-1540,1-1 1,0 1 1523,3-1-105,3-1 0,4 0 76,9-6-84,7 13 96,9-26 626,20-5-766,26-15 86,-23-5 1,1-2 1368,11-4 1,1-2-1384,-6-2 1,-2-2 344,21-8-356,0-5 62,-21 3 28,5-6 22,-2-4 12,-16 11 160,3-9-166,-19 19 151,3-7 39,-9 12 424,1 0-413,-3 5-78,-3 1-134,0 0 16,-14 0-16,6 2-17,-16 3-23,14-1-11,-4 5 34,11-2-6,0 9 12,2-2-40,0 6-33,2-2 27,5-3 40,0-5 56,4-3 67,0-4 78,9-8-139,3-6-29,5-8 28,-1-2-22,-7 4 79,1-5 33,-11 10 17,1-4-45,-6 8-23,-1 3-61,0 2-5,-1 1-1704,1 3-710,-2 11-264,0 0 868,-2 6-6486,-2 2 8273,2-9 0,0 1 0,3-7 0</inkml:trace>
  <inkml:trace contextRef="#ctx0" brushRef="#br0" timeOffset="43846">9843 13229 5690,'4'-5'5495,"-1"1"1577,-3 4-5896,5-38-302,-4 26-73,3-32-146,-6 38-459,-4 0 752,-3 3-948,-2 3 44,-22 13-16,0 2-5,-16 14-23,10-1 0,12-6 5,2 13-16,16-10 6,-1 9-7,7-13 7,12 5 10,2-11-3391,11 3 3403,-3-10-239,14-6 250,-13-6 67,29-17-33,-17-3 22,14-14-45,-18 10 107,7-17-18,-15 16 68,6-12 135,-12 16 3290,-8 7-3363,-3 9 300,-3 6-597,0 3 5,-3 7 45,-3 10-22,-3 12 5,1 0-89,0 25-213,7-11-90,-1-11 1,1 2-1183,1 22-1097,4-1-1003,4-7 421,10-13 1231,9-17 1059,6-20 868,-3-7 1020,17-27 805,-15 5-467,-10 7 1,0-1 1168,9-17-578,-4 0-380,-3 4-354,-3 6-228,-6 7-545,-5 10 141,-5 6-538,-3 8 45,-2 8 72,-2 12-44,1 3-11,-8 30 5,0-9-17,2-11 1,-1 1 16,-6 21-6,0-4-16,2-9 78,5-15 454,2-15-370,4-12-55,4-15-68,0-11 0,2-16-6,0-11-11,-1 8 14,0 6 1,0-3-15,5-17-229,-3 17 0,2-1 223,-1 12 1,2 2 0,10-22 5,3 7-34,6 8 7,5 6-1,4 11 0,2 10 11,-1 16 442,-4 14-441,-5 13 16,-13 7 0,-10 3 34,-20 0-11,-16-3-12,-5-11 0,1-11 1,-2-2-51,-20 1-282,16-6 0,0-2-569,-15-3-3159,17-5 4038,18-3 0,14 1 0,5-1 0</inkml:trace>
  <inkml:trace contextRef="#ctx0" brushRef="#br0" timeOffset="44569">10893 12860 23674,'-3'55'46,"1"0"1,0-3 0,0-1-53,1-12 1,-1 0-502,1 2 1,1 0 321,-1 0 0,1-1-199,0 0 1,0-2-376,1-3 0,0-3-1807,-1 22-895,0-16 501,-6-17 1605,-6-14 1951,-5-19 709,-4-10 544,2-13 123,0-3 311,3-1-574,2 1-287,3 4-537,4 4-520,4 6-315,3 6-78,8 4-22,10 4-74,17 3-95,16 0 59,-19 5 1,2 0-196,3-1 0,1 1 212,1 0 1,0-1 52,-1 0 1,-1-1 61,-3 0 0,-1 0 56,21-6 196,-16 1 375,-16 2-34,-12 3-306,-9 0-58,-8 2 40,-6 1 379,-6 2-474,-3 6-90,1 7-17,1 8-17,6 5-16,7 3 22,8 1 17,9-3 56,15 0-62,-5-12 118,11-3 106,-14-11-22,3-10-40,-6-6 124,-4-20-129,-8-1-134,-4-1 44,-10-1-33,-2 10-23,-6-4-27,1 9-169,0 9 51,6 8-208,2 8-369,7 8-767,3 9-1199,10 6 1790,26 8 0,-18-16 0,14 1 0</inkml:trace>
  <inkml:trace contextRef="#ctx0" brushRef="#br0" timeOffset="45046">11769 13251 21152,'4'-23'-145,"-8"24"1769,-1 20-1644,-4 10 1,0 2 13,0 2 6,0-1 0,-1 3 5,1-5 1,1 1-12,0-1 1,0 0 639,-5 28-634,5-12 0,5-29 349,-2 7-242,4-21 1324,0 0-1088,0-8-237,-5-19-95,1 2 0,-7-30-5,8 16 0,1-1-6,-4-24-331,8 11 1,4-1 321,1 14 1,2 2 2,5-9 1,1 1-9,2 5 0,1 2-55,0 5 0,2 3 80,14-13-28,-1 12-72,4 10 15,-8 10 40,-1 3 619,-3 11-618,0 13 140,0 6-135,-4 11 45,-14-2-6,-10-9 23,-18 4-23,-14-9-3,2-7 1,-4-1-34,4-4 0,0-2-62,0 0 0,2-3-1543,-16-3 1630,30-7 0,3 3 0,12-4 0</inkml:trace>
  <inkml:trace contextRef="#ctx0" brushRef="#br0" timeOffset="45270">12466 13090 22895,'22'19'-2458,"-6"-6"0,-8 1 1,-7-10-1</inkml:trace>
  <inkml:trace contextRef="#ctx0" brushRef="#br0" timeOffset="45436">12491 13440 25562,'-22'-9'-6862,"5"11"6862,17 9 0,0 0 0,0-3 0</inkml:trace>
  <inkml:trace contextRef="#ctx0" brushRef="#br0" timeOffset="46338">13352 13059 8259,'3'-3'5109,"-1"1"386,-2 2-5350,-29-22-55,8 16-6,-28-16-11,11 23-12,-5 2-16,8 1 101,-13 2-6,21-4 22,-7 1 23,18-2 84,3-1-135,6 0 241,2 0-235,3 0-229,1 0 122,-1 6 90,-3 6-33,-5 12-45,-3 10 0,-3 8-1,-1 7 12,-1 6-290,-1 5 256,10-29 1,1 0 27,-6 28 17,6-4 6,5-4 6,7-6-12,5-5 6,8-3-34,5-5-370,11-6-2744,17-5 2251,2-8 1,-15-7 0,-13-4-1</inkml:trace>
  <inkml:trace contextRef="#ctx0" brushRef="#br0" timeOffset="47783">20471 13206 8259,'-9'-6'7355,"2"2"-6319,7 4 2851,0 0-3725,-52-24-89,44 18-11,-36-17 5,68 25 6,17 3-34,3 1 6,6 0 5,-16-4-22,-12-1 17,0 0-17,-10-1 6,1 2-23,-6-1 50,-5 4-5,-1-1 51,-1 8 44,-2 11-33,1 3-1,-2 11-33,2-3-50,0-3 16,1 8 1,3 22-11,-1-5-26,-1-19 0,1 1-834,0 13 797,-2-13-33,-3-4-975,-21 6-262,1-16 1293,-22 1 0,-3-4 0,18-9 0,-4-4 0,1 0 0</inkml:trace>
  <inkml:trace contextRef="#ctx0" brushRef="#br0" timeOffset="49017">14169 13137 10539,'0'-3'6066,"0"1"-2408,0 2-3250,-45-47-172,17 34-183,-5-12 0,-1 3-19,-4 26-34,10-1-28,-2 12 22,16-1 12,-5 7-1,9 3-10,5-8-12,1 5 6,5-8 16,6 3 12,6-3-11,4-3-6,16 2-6,-11-4-22,8 1 22,-14-1 62,-9 0 34,-6 4-6,-9 3-34,-9 5-5,-12 3-11,-7 3-29,-1 1-16,3 0-11,7-1-1,7-1 7,7-1-1,7-3-6,5-4 23,6-4 17,4-3-11,2-5-6,8 1 5,-5-2-21,5 2-24,-9-1 57,-4 2 56,-4 3 0,-8 6 0,-5 4-23,-7 0-56,0-1-10,5-4-1,6-2 22,8-1-27,10-2-152,13 1-1091,15-4-6823,13-2 8088,-1-3 0,-17-2 0,-15 0 0</inkml:trace>
  <inkml:trace contextRef="#ctx0" brushRef="#br0" timeOffset="49717">14557 13315 13758,'44'-30'216,"1"0"1,3 1 0,-4 8 1660,2 20-1877,8-1-28,-4 7 40,-20 2 970,-9 3-679,-15 6 692,-12 1-547,-8 8 1386,-11 3-1660,-6 0-51,-2 3-112,11-11 171,3 5-171,13-10-5,3 4 5,2 0 0,3 2 0,-1-6 34,7 3 28,2-8 45,8 3-6,13 2-56,6 4-51,-6-4-5,-4 0 0,-13-3 28,-5 1 73,-1 5 135,-19 7-174,1-8 33,-20 10-50,6-9-62,-5 3-17,7-2-16,8 0 39,8-7-1,4 0 29,5-3 6,-1-2 16,10 8 0,0-5 0,10 5-33,-4-6 11,9 3-17,-6-1-17,5 3 0,-11-5-5,-6 5 22,-10-8-146,-11 7-801,-8-5-8884,-13 0 8443,11-2 1,3-5 0,16-1 0</inkml:trace>
  <inkml:trace contextRef="#ctx0" brushRef="#br0" timeOffset="49917">15590 13938 19171,'1'45'-1204,"0"1"1,2-9 0,-2-8 0,-5-17 0</inkml:trace>
  <inkml:trace contextRef="#ctx0" brushRef="#br0" timeOffset="50701">16454 13429 12651,'-5'-8'5718,"2"0"-4272,3 8 26,0 0-1186,-73-43-152,38 31-112,-12-12 1,0 4-56,20 24-1,4 4 12,14 1-6,5 6 22,7-1 12,8 5 5,11-1 0,1-4 0,15 1 0,9 1-11,-1 0-16,3 1-7,-23-3 23,-12-5 67,-11 5-11,-12-1-28,-8 7-5,-11 0-1,-6 2 17,-5 2-27,7-6-7,-19 12 1,18-10-12,-6 4-50,12-2 45,17-12-51,1 8 74,12-9 4,7 3 7,9-3-12,5-3-33,1 1 10,-5-1-4,-8-2 32,-7 3 46,-5-1 0,-7 6-12,-5 2-16,-5 2-29,0 1-22,5-1-22,4-1 45,8 0-6,9 1-45,1-2-862,26 8-2902,0-8 3809,13 5 0,-22-11 0,-11-3 0</inkml:trace>
  <inkml:trace contextRef="#ctx0" brushRef="#br0" timeOffset="51617">17647 13429 18571,'58'-20'349,"1"-1"0,-14 2 1,-4 5-205,-2 12-72,-22 3-39,4 2-62,-9 2 67,-4 4 230,-7 3 123,-13 4-107,-14 5-94,-17 4-18,-11 3-55,-1-2-90,8-3-28,17-2 0,14-4 50,14-2 45,11-1 1,10-1-18,12 1-39,7 0-39,1 1 11,-4-1-11,-8-1 0,-8-1 12,-9-2-12,-6-2 0,-3-4 11,-1 0 11,0-1-5,0 0-6,0 3 6,-3 1 5,0 4-22,0 3 12,1 2-7,1-1 12,17 19 5,-1-14-22,18 15-28,-6-15 6,0 1 33,-12-8 12,-7 4 38,-19-8-16,-9 3-56,-13-2-124,-4-1-705,4-2-4038,9-1 4878,11-2 0,8-2 0,4 0 0</inkml:trace>
  <inkml:trace contextRef="#ctx0" brushRef="#br0" timeOffset="51833">18601 14129 19714,'0'0'0</inkml:trace>
  <inkml:trace contextRef="#ctx0" brushRef="#br0" timeOffset="63612">8469 4909 22183,'-14'-17'-3991,"-4"4"3261,-10 12 2031,-11 5-305,-18 4-608,24-1 1,2 0-53,-24 5-94,19-4 0,-3 1-119,-2-1 1,-2 0 573,2-1 1,-1 1-159,-3 0 1,2 0-309,-8 0-6,19-3-176,15-2-298,9-1 126,5 1-285,0 1-99,0 4-216,0 3-251,2 0-139,0 15-245,0-11 193,1 29-88,1-10 477,0 21-23,1-12 747,-1-6 0,-1 2-26,0 23-303,-2-14 0,-2 1 563,-1-4 0,-2 1 49,-3 4 1,-1-1-16,1-8 0,0 1 164,-6 11 1,-1 0 29,3-8 0,-1 1-69,-1 0 0,-2 3 1,0-2-124,3-7 1,0-1-1,0 1-488,-3 5 1,-1 0 0,1-1 543,-3 9 0,1-4-99,5-10 0,1-1-204,2-3 0,0 2 348,-3 20 1,1 3-273,3-14 1,-1 1-336,0 1 1,-2 4 0,1-2 442,-3 3 1,-1-1 41,-3 1 0,0-2-82,3-12 0,0 1 129,-1-2 0,-1 3 1,0-2-5,1 2 1,0 1-42,0-3 0,0 3 0,1-1 67,-1 8 0,1 0-58,1 0 0,0 0-48,1-2 0,0 0-160,0-1 0,1 0-131,0-2 1,0 0-17,1-2 0,0 0 1,0 1 0,1-1-92,3-9 1,0 0 51,-2 9 0,0 0 413,2-8 0,0 3-388,-4 18 0,1 3 87,1-9 1,0-1-263,-2 8 1,1-2 297,0-10 1,0-3 46,0 0 0,1-1 250,-1-1 0,2-1-290,1-2 0,1 0-15,2-3 1,1-1-13,-1 29-153,3-2 104,3-15 45,0-10 1,0 2-228,1 19 113,-1-15 1,1 1-5,-1-6 1,1 0 2,1-2 1,0 0 438,7 25-524,9-9 117,10-8 213,11-5-7,16-5-18,-18-18 1,1-3-48,-4-1 0,2-4-22,11-3 1,6-4 0,-4 0-63,-5-1 1,1-3-378,7-2 0,9-2 0,2-3 0,-6 1-2812,-5 0 0,-5-1 0,2-1 2754,8-1 0,2-1 0,-7 1 0,-5 1 0,-10 3 0,-14 4 0</inkml:trace>
  <inkml:trace contextRef="#ctx0" brushRef="#br0" timeOffset="64438">1918 8012 19087,'23'-38'692,"0"0"0,0 1 1,4-11-1,3 6-231,12 13 0,7 5-1445,-11 6 0,3 0 0,1 0 726,0 0 1,2 0 0,1 0-1193,7-1 1,2 0 0,-3 2 1442,4 1 0,-5 2 0,-16 5 0,-5 1 0,2 1 1</inkml:trace>
  <inkml:trace contextRef="#ctx0" brushRef="#br0" timeOffset="64728">2374 7744 23460,'-22'-1'-24,"36"24"-1472,32 8 475,-7-1 1,1 2 845,-13-8 0,-1 1 22,6 7 1,-3 1-52,-4-1 1,-5 2 146,-5-3 0,-8 2-27,-10 0 0,-7 0 162,-9 1 0,-7-1 384,-10 2 0,-6-3-528,-6 0 0,-2-2 193,-1-3 0,1-3-4,4-5 1,4-4-44,-14 3-62,28-25 0,20 3 0,8-9 1</inkml:trace>
  <inkml:trace contextRef="#ctx0" brushRef="#br0" timeOffset="65112">3289 7517 13789,'-6'-2'4265,"2"0"-3382,-41-5 0,-10 2-1052,12 7 233,-17-7 0,4 3 108,31 14-169,13 3 120,9 0-85,10 18-55,4-5 6,9 13-13,-3-12-14,18 12 39,-4-13 34,-7-8 1,2-1 3,24 9 124,5-4 29,-4-3-14,-10 1-2,-17 2-115,-24 5 218,-26 7 0,2-16 1,-5 0-114,-6 1 1,-2-1 83,-3 0 0,-1-1-29,3-3 0,1-1-60,-21 6-2565,21-11 2524,20-7 1,11-4 0,6 0-1</inkml:trace>
  <inkml:trace contextRef="#ctx0" brushRef="#br0" timeOffset="65538">3738 7476 20146,'-48'-27'132,"-1"1"1,6 2 0,8 13-162,17 28 822,7 14-701,3 11 65,4 10-164,7 4-28,8-1-173,10-4 206,9-10-62,9-10-74,10-13 161,10-11 103,4-14 239,-13-3 131,-20-6 0,-2-3 619,1-14-48,4-19-357,-25 3-443,-20-2-179,-12 3-111,-16 6-341,-10 10-338,-9 14-145,-4 9 101,4 11 583,14 6 78,17 6-564,21 12-34,12-8-4023,23 11 4706,2-14 1,-5-4 0,-8-4 0</inkml:trace>
  <inkml:trace contextRef="#ctx0" brushRef="#br0" timeOffset="65788">4334 7273 14783,'0'-6'4926,"0"1"-3253,0 5-56,-48-66-1697,32 45 4,-11-17 0,4 6-138,17 26-35,3 4 31,3 1 192,0 9 39,0 0-373,0 7 565,0-2-145,-1 0-907,1 1-5954,0 1 6828,4-1 0,-1-6 0,1-3 1</inkml:trace>
  <inkml:trace contextRef="#ctx0" brushRef="#br0" timeOffset="66488">4272 7270 12988,'0'-7'5135,"-1"1"-2990,1 6 1419,0 0-3367,-11-40-408,4 41 795,-11-20-907,8 57 354,1 12-4,3 7-7,3 2-396,0-3 251,-3-6 453,-5-8-454,-3-14 780,-3-11-329,-3-12 44,1-15-322,3-13-174,5-13-3237,7-26 3342,5 17 34,3 8 1,2 0-55,8-14-11,-4 20 1,2 0 34,14-22 470,2 14 515,0 13 39,4 14-138,-9 11-263,12 15-369,-6 10-270,-3-1 1,1 1-33,-2-1 1,1 1 810,7 4 1,0-1-1493,12 7 181,-14-17 0,0-1-62,19 2 352,7-2 438,-15-9 411,-15-15 351,-14-10-90,-7-18-393,-8-15-269,-9-11 386,3 27 0,-2-2-657,-4-10 1,-2 1 106,5 9 0,-1 0-210,0-2 1,2 2-545,1 1 37,5 9 254,4 18-381,16 11-715,5 16-273,8 8 1781,9 24 1,-25-31 0,7 12 0</inkml:trace>
  <inkml:trace contextRef="#ctx0" brushRef="#br0" timeOffset="66854">3118 8556 14762,'-47'21'-6,"0"-1"0,0 1 0,1-1 1,-1 0-1,-9 5 0,0-1 1,1 1-1,0-1-792,-1 1 1,0 0 0,1 0-1,1-1 1071,5-3 0,1 0 0,1 0 0,3-2 43,-2 0 0,3-1 0,2-1 635,-10 3 1,6-2-267,2-1-191,86-35-416,-6 2 1,7-4-372,-3 3 0,5-4 1,3 0-1,-3 1 421,7-3 0,-2 0 0,3-2-24,-9 5 0,1-1 1,2 0-1,2-1 0,0 0-249,-3 1 0,2 1 0,0-1 1,1 0-1,0 0 0,1 0 169,1-1 1,0 1 0,1-1 0,1 0-1,1 0 1,2 0-46,-3 1 1,3-1-1,2 0 1,1 0-1,0 0 1,-2 1-1,-3 1 1,-4 1 23,6-1 1,-4 2 0,-2 0-1,-1 1 1,3-1-135,4-1 0,2 0 0,0 0 0,-1 0 0,-4 2 80,-4 2 0,-2 1 1,-2 1-1,1 0-32,14-4 1,-1 0 0,2 0 7,-11 3 0,2 0 0,-1 0 0,-1 0 116,12-1 1,-3 0 0,-3 3-616,0-1 0,-5 3-240,-9 3 1,-8 4-3373,-12 8 4084,-22 8 1,-2-6-1,-3 1 1</inkml:trace>
  <inkml:trace contextRef="#ctx0" brushRef="#br0" timeOffset="67227">2658 9150 9206,'-57'26'2291,"-1"0"0,4-1 0,6-4-779,-1 2-851,16-10 95,18-9-649,22-11-7,22-14 1,14-5-1200,4 0 1,8-2 0,3-2 1155,-6 5 0,2-2 1,1 0-1,3 0-302,-11 5 0,3 0 0,1 0 0,-1 0 0,0 1 0,-3 2 267,9-4 1,-4 2-1,1 1 1,4-2 2,-4 3 0,4-2 0,2 0 1,-1 0-1,-1 0 0,-4 2-391,4-1 1,-3 1 0,-2 0-1,5-1 380,-8 3 0,2-2 0,2 0 0,1 0 0,-3 1 0,-3 0 4,7-2 0,-3 1 1,-2 0-1,-1 1-378,12-5 1,-1 0 0,-4 1 351,-14 6 1,-2 0-1,0 1-135,19-8 1,-2 1 202,-13 7 1,-4 2-1,16-7 1,-10 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30T13:42:10.7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2245 2611 21416,'3'-48'719,"0"-1"0,-1 6 0,2 8-601,4 19-62,-1 7 39,-2 16 67,-2 16-11,0 23-101,-5-13 1,-2 2-343,-2 6 1,-3 2 313,-3 4 1,-2 1-15,-3 1 1,0-2 5,0-2 0,-1-2 31,1-6 0,0-2 223,-13 15 158,3-20-67,1-18-112,-1-19-79,1-17-56,1-19-23,5-14-79,12 23 0,1-3 4,2-3 0,1-2-12,1-3 1,1 0-6,2 1 1,0 0 4,3 5 1,2 2-3,9-22-22,6 20-12,5 16 29,8 12 33,7 16-23,10 12-11,-21-2 1,1 4 227,2 4 1,1 5-237,11 14 0,-1 2-483,-13-13 0,0 1 502,-4 0 1,2 3 0,-3-3-4,-1-1 1,-2-2-125,4 6 0,0-1 125,-5-7 0,0-2 19,8 10 73,-11-15 302,-9-13-251,-6-19 906,-3-18-1013,-1-24-34,-1 19 1,0-2-327,-1-6 0,0-1 341,-1-2 0,1 0-15,-1 1 1,2 1-1,0-2 1,1 4 0,-1-12-57,2 8-173,0 35-207,0 5-269,7 16-488,8 13-822,14 17-405,-7-13 1,1 0 2070,-1-1 0,0-1 0,8 9 0,-11-15 0</inkml:trace>
  <inkml:trace contextRef="#ctx0" brushRef="#br0" timeOffset="400">3303 2765 20324,'0'-5'3859,"0"0"-3503,-8-25 0,-3-9 75,3 8-269,-3-11 1,0 1 84,6 21-135,1 8-107,-2 11-10,-7 16 21,-12 21-16,5-7 0,-1 3-560,-3 6 0,0 3 560,0 1 0,3 1-14,5-4 0,4-1-20,4 25 34,23-20 6,18-18-1,17-15 23,9-19-184,-28 0 0,-1-4 201,-1-4 0,-2-2 95,18-26 34,-16-6 1069,-14-2-1131,-16-2-17,-11 4-28,-8 4-50,-6 7-6,0 8 12,1 8-40,3 9 273,5 8-603,7 7-291,4 12-561,7 12 185,5 2-3270,15 17 3436,3-11 0,-4-6 0,-6-10 0</inkml:trace>
  <inkml:trace contextRef="#ctx0" brushRef="#br0" timeOffset="1184">4032 2765 20828,'0'-5'3574,"0"0"-3121,-16-26 1,-7-6-129,3 12-235,-6-14 0,0 5-46,6 25 7,-12 14-4258,-20 31 4213,8-5-4,8 3 1,2 3 286,13-9 0,3 0-309,-3 8 0,3 0-2,6-3 0,4 0-34,7 23 22,16-14 34,27-15 56,17-29-28,-26-7 0,-1-5-890,-2-3 1,-3-4 884,12-24 19,-21 16 0,-2-3 921,-1-4 0,-1-2-907,3-12 0,-2-5 7,-6 10 1,-1-3 0,-1 3-20,0-2 1,-2 0 75,1-16 1,-2 4 131,-2 3-25,-7-4-104,-1 30-90,-4 13-38,4 14 2334,0 11-2346,-4 15-3,0 18 1,1 9-23,2-5 0,0 2-541,-1 13 0,2-1 488,3-13 0,3-3-281,3 3 1,3 0-212,4-2 0,4 0-194,5 4 0,7-3-281,4-10 1,4-7-421,2-10 1,2-6 207,-1-5 0,0-6 828,-4-6 1,-2-3 809,20-19 748,-29 2 0,-3-3 1011,3-23-203,-7-10 777,-12 24-2002,-3 8 750,-11 5-261,-9 10-897,-8-1-142,-3 14-72,4 9-62,9 3-16,3 10-12,14 8 6,10 3 16,17 4-5,17-14 6,-3-9 5,16-7 56,-4-19 23,-3-6 11,-4-15 22,-24-4 34,-11-4-79,-9 10 73,-11-8-5,-7 10 72,-16-5-106,-2 15-28,-10 12-56,10 16 8,6 7 1,0 7-32,4 4 1,2 2-769,-1-1 0,1 1 746,4 10 0,6-1-151,13 16-204,8-2-4544,18-18 1,5-4 4317,2-3 0,18 4 1,-39-25-1</inkml:trace>
  <inkml:trace contextRef="#ctx0" brushRef="#br0" timeOffset="1983">4967 2907 24822,'-13'-34'-769,"16"13"0,12 28 0,4 1 1</inkml:trace>
  <inkml:trace contextRef="#ctx0" brushRef="#br0" timeOffset="2260">5353 2795 20033,'-2'-10'2818,"1"2"-1558,1 8-174,0 0-1064,3 7-10,18 20 4,12 16-33,-3-4 1,0 2-302,-10-12 1,-1 1 258,3 15 1,-6 1-68,-16-12 0,-7 1-51,-6 10 1,-7-1-82,-11 1 1,-7-4-915,-6-2 0,-5-5-310,-3-5 1,1-5-522,11-8 1,2-4 2002,0-4 0,6-4 0,9-3 0,2-1 0</inkml:trace>
  <inkml:trace contextRef="#ctx0" brushRef="#br0" timeOffset="2510">5485 2475 24805,'-51'-28'-1177,"14"9"1,44 36 0,0-7 0</inkml:trace>
  <inkml:trace contextRef="#ctx0" brushRef="#br0" timeOffset="2834">5989 2636 26200,'-31'-47'-67,"9"19"61,29 56-27,9 9 38,8 7 18,9 5-389,-15-23 1,1 0 367,1 0 1,-1 0-19,13 24 116,-9-4-301,-14-4-180,-18-3-297,-18-6-711,-19-10-1849,-11-10-4480,0-17 7718,12-8 0,20 1 0,14 2 0</inkml:trace>
  <inkml:trace contextRef="#ctx0" brushRef="#br0" timeOffset="2983">5891 2592 16269,'0'-4'5298,"0"1"-4143,0 3-1116,24 19-274,-15 12-3423,4 6 0,-1 3 3658,-12 22 0,0-5 0,-3-33 0</inkml:trace>
  <inkml:trace contextRef="#ctx0" brushRef="#br0" timeOffset="3360">2814 3778 13740,'-59'8'241,"0"1"1,0-1-1,0 1 1,4-1 0,0 0-1,2-1 1,1 1 4,-4 1 1,2-1-1,2 1-104,5-1 1,1-1 0,3 1 361,-12 1 0,6-1 787,-6 3-1157,69-10-56,23-4 1,14-4-805,2 1 1,6-1-1,0 0 739,-3 1 0,0-1 0,4 0-4,-7 1 0,3-1 0,3 0 0,2 1 0,2 0-240,-11 1 0,2 0 0,1 0 0,2 1 0,0-1 0,0 0 1,0 1 218,2-1 0,1 0 0,0 0 0,1 1 0,0-1 0,1 0 0,2 1-108,-9 0 0,3 0 0,1 0 1,1-1-1,-1 1 0,0 1 1,-2-1-1,-2 0 0,-2 1 118,6-1 0,-3 1 0,-3 0 1,0 0-1,1-1 0,2 1-173,6-1 0,2 1 1,0-1-1,0 0 1,-1 0-1,-3 1 168,0-1 0,-3-1 1,-1 1-1,1 0 1,2 0 3,-2 0 0,2 0 0,1 0 0,0 0 1,0 0-1,-1 0-22,-4 1 1,0-1 0,-1 0 0,0 1-1,0 0 1,1 0-379,3 0 1,0 1 0,1 0 0,-1 0 0,-2 0 0,-4 1-786,5-1 0,-3 0 1,-2 1-1,1 0 1188,5 1 0,2 1 0,-3 0 0,-13 0 0,11 1 0,-7 1 0</inkml:trace>
  <inkml:trace contextRef="#ctx0" brushRef="#br0" timeOffset="15176">5011 4922 32767,'41'-15'0,"0"0"0,0 0 0,17-3 0,3 0 0,-8 5 0,-14 5 0,-1 2-266,9-2 1,5-1-1,-4 1-1426,-5 1 1,-1 2 1581,12-1 1,-3 0-1,3 1 1,-10 3-1</inkml:trace>
  <inkml:trace contextRef="#ctx0" brushRef="#br0" timeOffset="15459">5434 4889 24068,'-5'0'6562,"2"0"-5250,3 0-1614,8-12 198,25 28-609,19-1 469,-23 1 0,0 5-524,9 5 1,-1 3 188,-11-4 0,-3 5-241,0 25 0,-6 2 397,-8-21 1,-6-1 122,-7 14 1,-9-3 212,-10-20 0,-7-4-1117,-14 3 0,-2-2 1517,9-3 0,-1-3-199,-24 0 0,2-5-237,1-9 1,2-1 0,33-3 0</inkml:trace>
  <inkml:trace contextRef="#ctx0" brushRef="#br0" timeOffset="16026">6580 4896 19345,'-4'-5'3030,"0"1"-2492,-22-15 0,-8-1 269,1 6-573,-8-8 1,-1 4-14,1 18 170,3 13 54,6 12-203,11 21 221,15-11-245,23 17-333,21-19-417,-8-14 1,3 0 511,8-1 0,2-2-92,3-1 0,2 0-78,-1-1 0,-1-1-41,-5 1 0,-5 1 229,14 20-181,-34 9 158,-37 6 224,-2-24 0,-5-2-184,-9 0 1,-3-3 209,-3-3 0,-2-2-91,0-5 0,2-2-185,3-2 1,2-4-2761,-19-9 2853,23-5 0,19-1 0,11 4 0</inkml:trace>
  <inkml:trace contextRef="#ctx0" brushRef="#br0" timeOffset="16500">7381 5148 32154,'53'-9'-550,"-19"3"0,3 1 259,21-1 1,4 0-828,-1-2 0,0 0 964,-2 0 0,-2-1 30,-3-1 1,-2 0 73,-7 1 1,-2-2 360,-7 1 1,-4-1-213,10-14 522,-34 4-697,-15 1-319,-39 0 344,-12 3 88,19 6 1,-1 0-1106,-4-3 1,2 1 937,-13-6 58,11-2-388,35 10 49,9-1 659,15 5 269,13 2-238,13 10-188,8 8-72,4 13 2768,-3 10-2940,-27-13 0,-3 2-16,8 18-3060,-14 6 0,-5 3 3119,-9-13 0,-1-1 0,4 4 1,-1-2-1,-10 3 0</inkml:trace>
  <inkml:trace contextRef="#ctx0" brushRef="#br0" timeOffset="17199">9665 4723 13250,'-28'-40'1354,"1"0"0,-1 0 0,-11-13 0,0 13 842,-11 28-1466,1 24-147,9 20-380,23-6 1,3 5-227,3 7 0,3 4 68,2 10 1,3 2-160,2-11 1,1 2-1,1 1 132,2 5 0,0 1 1,2 2-360,0 4 0,2 2 0,0 0 243,-1-11 0,0 0 0,0 1 1,0 0-485,-1 2 1,1 2-1,-2 0 1,0 0 370,0 1 1,-2 1 0,0 0 0,-2 0 62,-1-1 0,-2-1 0,-1 0 0,-2-2 107,-3 11 1,-2-2 0,-4-5 93,0-9 0,-2-4 0,-4-5 82,-10 3 1,-6-13-58,0-15 0,-3-12-68,-1-15 1,1-12-30,1-12 0,6-9-3,13 7 0,4-3 1,3-2 4,2-3 0,4-1 0,4-1-4,3 0 1,4 0 0,2 1 139,3 3 1,2 2 0,3 1-143,2 3 1,2 1 0,2 3-6,12-15 0,3 3 8,3 2 0,2 2-81,1-1 1,1 1-321,1 1 1,1 0-288,-1 1 1,-1 0 707,4-1 0,-4 4 0,-18 16 0,-2 3 0,17-15 0</inkml:trace>
  <inkml:trace contextRef="#ctx0" brushRef="#br0" timeOffset="17834">9800 4885 15860,'-5'0'5483,"1"0"-3152,4 0-2320,-9-3 11,22 14 1,-2 9-12,22 24-11,-17-14 0,-2 2-185,-2 2 0,-3 1 182,-2 0 1,-2 0 10,-2-3 1,-1 0 24,-4 21-75,-6-11 294,-6-14 106,-4-12-56,-1-17-111,2-15-102,6-14-3061,16-22 2966,5 14-7,23-16-60,3 21 28,-12 14 1,3-1-18,1 1 0,0 2-16,2-1 0,1 2 22,1 0 0,1 2 11,0 0 0,0 1-5,19-5 8,-18 10 0,-2 0 36,1 2 12,8 0 39,-28 5 3442,-9 3-3364,-12 6 96,-9 8-102,-11 9-44,-5 6-39,2 3-23,10 0-28,10-3 34,14-5 22,10-7 11,11-5-5,9-8 0,5-6 22,2-9-16,-1-8 38,-4-10 18,-8-7-28,-9-5-7,-9-4-16,-14 3-11,-8 2-6,-13 7-16,-4 9-12,-1 8-50,3 8-101,9 9-130,8 7-245,10 10-498,13 6-1021,9 7-2430,10 2 4464,9 4 0,-19-18 0,1-3 0</inkml:trace>
  <inkml:trace contextRef="#ctx0" brushRef="#br0" timeOffset="18417">10764 5030 20581,'35'-48'840,"0"1"1,-2 4-1,-8 9-789,-18 24 636,-1 5-631,0 18-33,-1-2 77,1 32-77,-5-18 226,0 27-255,-1-15 144,0 4-127,0-8 511,5-11-219,1-11-157,4-11 50,6-13-73,2-9 11,7-9-5,-1-2-45,2-3-78,-10 15 11,5 1-23,-6 16 12,8 2-12,3 9 6,11 14-17,-4 5 17,0 4-5,-2 2-7,-1-4 29,11 3-229,5-6 223,5-11 17,2-9 0,-4-13 0,0-11 6,-4-16-1,-19 7 1,-2-4 5,-4 2 0,-2-2-25,-1 1 0,-3-1 14,-4-3 0,-4-1 6,-3 3 0,-2 1-18,2 0 1,-3-1 78,-3-11 1,-3 1 251,-9-9-230,-1-1 51,-2 26-140,11 21-33,-1 10 16,2 13-5,-1 34-23,2 11 11,2-28 1,1 2-57,0 19 0,2 1-1750,2-15 0,1 1 1700,-1 8 0,4 1-476,12 3 0,5-4-50,-4-20 1,4-3-1875,15 13 0,1-5 2512,11-7 0,-9-11 0,-28-15 0</inkml:trace>
  <inkml:trace contextRef="#ctx0" brushRef="#br0" timeOffset="19676">11755 4888 23752,'31'-51'-723,"4"29"1,3 9-1059,15 19 1131,-3 1 1,3-1-435,-10-3 0,-1-1 633,-1 0 0,0-1 370,-4 0 0,-2-3 639,15-7 159,-24-5 1431,-3-11-765,-20 3-111,-16-2-701,-7 11 1013,-15 1-682,-7 8-627,1 0-186,-1 8-55,21 4-28,11 1-1,7 15-5,13-7-11,10 9 0,15-9-12,10-7 7,2-6 16,-8-6 5,0-8 29,-12-14 5,-7-3-5,-14-8 5,-21 6-22,-4 8 33,-20 1 90,-14 11-22,-3 5-79,24 7 0,1 4 0,-13 16-33,14 1-12,4 26 6,17-20-17,5 5 1,5 2-40,14 7-502,-3-12 1,3 0 462,13 8-386,1-14 1,6-2 32,22 1 296,-14-9 1,2-4 45,-6-8 0,-1-6 52,-1-3 1,-1-4 72,-3-3 1,-1-3 16,-2-2 1,-2-3 19,12-11-1,-1-19 169,-21 18 34,1-14-124,-13 22 102,-4 5-101,-1 10 820,0 4-950,4 8 454,0 3-465,12 31 0,-9-15 1,7 21 202,-8-7-236,-2-7 34,1 7 10,-4-19 113,-1-8 106,2-11-196,1-4 39,12-20 0,1 0-39,5-5 23,7 3-12,5 5-45,2 4 23,7 5-45,-7 12-28,0 9 17,0 8-23,-3 9 17,1 4-16,1 3-85,6-1-106,9-2-875,-19-15 1,0-2 897,23 5-434,-6-9 0,3-3 554,-15-2 0,1-2 103,15-3 1,0-2 44,-13-2 0,-4-4 135,21-17-62,-20 1 187,-10-26-53,-18 7-134,-5 10 0,-3-1 135,-8-24 5,-10 10-89,-7 17 1620,-1 19-1674,-4 18 0,-3 8-13,-19 15 81,13-3 0,1 4-177,9 0 0,5 1 0,4 2 0,3 0-11,0 16 62,22 12-84,22-26 2,-2-12 0,4-2-188,7-9 0,4-6 219,3-4 0,2-5 14,1-4 0,-1-5 33,3-13 1,-4-5-26,-14 10 1,-4-3-300,5-16 1,-7-3 346,-13 8 0,-4 0-6,1-12 0,-1-2 40,-3-1 0,-1 1 41,-2 3 1,0 2 24,-1 6 1,1 3 591,-1-16-566,0 22-151,0 16 40,0 13-85,0 27-39,1 39-381,-2-21 1,-1 5 329,0-6 1,-1 2-1,-1 2-421,0 2 1,-1 0-1,1 2-296,-1 6 1,1 1 0,0 3 521,3-9 0,1 3 0,0-2 0,0-4 0,-1 12 1,2-5-1,2-2 0,1-1 0</inkml:trace>
  <inkml:trace contextRef="#ctx0" brushRef="#br0" timeOffset="22584">15518 4439 9146,'22'-47'1803,"-1"1"1,0-1-1,1 0 1,5-13 0,-2 5-1370,0 2 0,-5 11 758,-12 24-218,-9 14-330,-16 25-364,-1 4 0,-3 5-92,-10 16 0,-3 5-1115,7-7 1,-2 2 0,0 2 968,5-6 0,-1 1 0,1 2 0,0 0-33,-2 5 1,0 3 0,1-1 0,1-1-10,-2 6 0,0-2 0,1 6-37,4-8 0,-1 5 0,1 3 0,0-2 0,3-4-472,3-3 1,1-4 0,2 0 0,-2 4 311,0 2 1,0 3 0,-1 2 0,2-2 0,2-3-361,3-2 0,1-2 0,2-2 0,1-2-1004,1 9 0,1-2 1,3-2 1560,4 16 0,3-7 0,-4-26 0,0-5 0,9 12 0</inkml:trace>
  <inkml:trace contextRef="#ctx0" brushRef="#br0" timeOffset="23109">16235 4298 17143,'29'-41'1803,"1"-1"1,-1 0 0,-11 18-1675,-21 31 95,-7 26-146,1-3-443,-2 4 0,0 6 407,0-3 0,-1 3-544,-5 16 0,-1 4 515,5-17 0,-1 2 0,0 0-460,-2 2 1,0 1 0,0-1 446,-1 0 0,0 0 0,0 0 5,0-3 1,1 0 0,0-2-306,-7 15 1,2-3 310,3-9 0,1-4 492,-6 17-105,11-26 1332,6-18-1338,5-22 1200,2-16-1531,5-17-16,5-14-28,8-5-17,-2 23 0,1 1 609,9-11-609,-4 17 0,1 3 11,12-1-11,12 1-6,2 10-5,0 10-6,-2 15 6,-6 11-11,-6 25 22,-17-10 0,-10 25 11,-27-16-11,2-15 0,-4 0 5,-7-3 1,-3-2 8,-5 0 0,-2-4-25,-2-2 0,-1-4-48,0-2 0,2-4-146,3-2 1,3-4-1089,-15-12-1945,23-14-5320,31-17 8558,13-1 0,-1 13 0,-3 13 0</inkml:trace>
  <inkml:trace contextRef="#ctx0" brushRef="#br0" timeOffset="23785">16677 4725 22145,'61'6'666,"-3"8"-514,-35 8-52,11 11-27,3 7-22,-4 7 44,-9 5-6,-13 2 158,-19 5 313,-12-14-118,-7-12-223,3-19-46,5-12 62,1-11-100,2-7-56,-1-15-46,9-17-21,14 2-7,4 1 1,20 5-29,14 3 7,-6 9-15,-2 9 0,1 2 14,-1 7-3,-2 1 0,2 2-8,15 2 17,-19 2 0,2 1 11,-1 0 0,0 0 3,2 0 0,-1 0-20,13-1 0,-10 0-5,-26 2 50,-11 8 33,-11 10-4,-22 28-46,6-8-6,1 0 1,2-1-11,8-5 16,-3 27 6,27-30 39,18 7 0,9-15 61,13-6-50,-13-15 68,6-10-12,-9-11 90,10-22-68,-14-3-569,-15 17 1,-3-1 462,-3-12 22,-8-11 7,-8 15-38,-7 10 1,-4 2-20,-16-5-284,-11 5 273,15 21-6,3 7-33,1 7-577,9 19 0,4 4-84,3 3-695,10 7 0,7-1-553,14-12 1948,4-3 0,1-3 0,-7-7 0,11 6 0</inkml:trace>
  <inkml:trace contextRef="#ctx0" brushRef="#br0" timeOffset="24292">17971 4828 25320,'-12'-30'37,"1"1"0,-8-17-15,10 77-16,5 6-23,4 9 11,5-9-22,9-5 28,4-12 0,2-2 11,11-4 34,-2-11 56,19-15-79,-14 2 34,-7-8 0,-3-2 0,-4 2 376,10-21-248,-24 26-133,-2-3-29,-12 13-16,-3 8-1,-1 1 1,-1 17-12,8-8-10,2 22 21,8-21-16,16 18 11,-6-21-3364,28 12 3375,-21-18 28,31 1-22,-21-14 62,11-8 33,-16-9-6,-9-7-22,-8-5-50,-6 7 78,-6-17-96,0 26 3399,-4-13-3421,3 22-33,1 3-387,0 4-223,8 4-830,11 5-1871,17 4-6481,13 4 9223,-9-3 1,-11-4 0,-19-5-1</inkml:trace>
  <inkml:trace contextRef="#ctx0" brushRef="#br0" timeOffset="24718">19155 4695 25786,'-35'-34'74,"1"-1"1,2 2 0,9 15-59,21 28-16,1 3 12,12 20 10,11 10-22,-1-1-6,-4-13 1,0 0-23,4 14 17,-1 0-40,-7-11 1,-1 1-113,-1 10-184,2 17-219,-13-22-336,-14-10-363,-16-14 250,-22-9 858,20-8 1,0-3 186,0-2 1,1-4 81,-17-23 6,21-12 140,18-9 252,12-2-196,1 14 582,3-9-364,-4 25-34,0-6-190,-3 21-179,0 7-96,-7 30-55,-3 7-1,1-2 1,0 3-101,1 1 0,-1 0-457,2 4 1,0 0-3735,1 4 1,1-2 4313,1-3 0,1-4 0,0 11 0,3-21 0</inkml:trace>
  <inkml:trace contextRef="#ctx0" brushRef="#br0" timeOffset="25342">19428 4877 24995,'12'-10'107,"5"6"-74,10 20-5,4-3 28,4-6 45,-1-7-5,0-8-12,-2-10 17,-5-9 22,-8-5-17,-9-5-27,-9 1 27,-13 3 1,-11 7-12,-12 9-6,-6 8-44,0 9-28,6 10 0,8 8-12,8 9-5,9 6-11,5 7-6,8 3 6,9 3-6,11 0-11,14-3 17,13-5-218,-21-21 0,1-3 226,0-2 0,1-3 15,23 3-14,-7-10 13,-8-11 23,-4-8 0,-5-10 10,-6-5 24,-6-7-7,-7-4-5,-3-1 11,-1 1 425,4 2-458,16-2-22,-3 15 11,24-4-1,-7 21-5,20 5-17,-19 10-11,10 16-17,-24 11 11,6 16 28,-8 9-14,-14-25 1,-2 1-197,-1 1 0,0 1-4717,1 2 1,0-1 4909,7 24 1,-5-21 0,-5-18 0</inkml:trace>
  <inkml:trace contextRef="#ctx0" brushRef="#br0" timeOffset="32168">3989 7458 22543,'-49'-3'75,"0"0"1,-1 0 0,-3-2 0,5 3-20,12 3 0,4 1 518,-6 4-604,18-2-27,-5 0-12,47-3-104,29-1 69,-19 0 1,4-1-660,23-2 1,4 0 628,-5 1 1,3 1-75,-2 1 0,4 1 0,-2 1 9,-13 1 1,-1 2 0,-2 1-14,2 1 0,-1 2 0,-8 4-44,-7 5 0,-11 6-75,-23 32-160,-18-22 1,-10-1 603,-14 7 1,-7-2-539,11-11 1,-2 0 0,-1 0 586,-3 0 0,-1-1 0,2-1-21,-10 4 0,1-2 23,15-9 0,0 0 0,3-3 388,-1 0 0,3-2-311,-21 8-142,36-10-84,51-22-89,10-2 6,13-10 1,5-5-230,-10 3 0,1-1 303,-2 1 0,3-3 0,-3 0 20,-7 3 1,-2 0 0,-2-1 466,13-13 0,-4-2-434,-9 4 0,-6-2 64,-9 3 1,-6 1-9,-2-26 1,-24 11-79,-16 15 16,-15 9 215,-3 10-220,9 6 1838,5 4-1879,26 8 976,3 2-1146,28 15 75,10 8 87,-10-7 0,1 1-77,19 15-87,-11-4 0,-3 4-377,-14-8 1,-2 2-316,6 16 1,-5 1-558,-11-13 1,-5 0 1482,-6 6 0,-1-4 0,-2-6 0,-3-1 0</inkml:trace>
  <inkml:trace contextRef="#ctx0" brushRef="#br0" timeOffset="33534">6249 7652 25743,'20'-32'-221,"0"0"1,12-19 57,-32 54-101,-1 3 151,-1 6 71,-5 3 86,-4 1 90,-4-4-42,-4-5 119,1-10-135,1-11-65,5-14-69,5-11 11,10-7 7,10 0-21,9 5-8,10 9 49,4 11 115,4 10 53,3 13-60,3 14-120,-2 15-145,-5 17-301,-25-18 0,-4 2 342,-5 6 0,-8 2-19,-8 7 0,-7 0-2,-9 8 1,-7 0-462,5-16 1,-4 0-1,-1 0 572,-2 0 0,-3-1 1,0-1 40,-1-4 1,1-1-1,-1-4 85,-15 7 1,2-6-117,10-10 1,3-7 259,-19-9-45,22-20-55,20-13 532,16-7-628,14-1-28,14 4-45,13 7-45,13 8 28,-21 13 1,2 2 507,4 1 0,2 3-558,2 2 0,2 3-59,1 1 0,0 1-118,-1 3 1,1 0-208,-1 1 1,0-1-382,0 0 1,0-1-737,2-2 0,0-1-1208,2-2 1,1-2-37,2-4 1,0-3 2856,-1-3 0,0-4 0,-3-4 0,-1-4 0,-4-2 0,-4-5 2193,-6-1 0,-3-2-26,-7-2 1,-5-1-516,-5 1 1,-4-1 859,-6-26-1084,-13 8-543,-11 13-381,-12 13-212,-7 12-113,-4 13-84,3 12-39,6 12-22,12 9-40,10 7 12,11 1 68,11 3 63,6-4-23,10-2-107,3-6 73,4-8 117,1-9 138,-3-8 95,-6-13 720,-3-9-883,-6-12 27,-5-5-48,-5-2-68,-2 3-120,-4 2-134,1 3-94,1 1-179,10-3 226,16-4 141,23-4 49,-16 16 0,2 1-469,5 0 0,1 3 494,-1 1 0,1 2 1,-4 4 1,-1 1-20,24 0-11,-13 10-78,-11 9-94,-11 11-123,-8 11-35,-8 8 71,-4 6 44,-8 3 29,0 1 10,-1-2 1043,9-5-973,15-2 21,0-18 182,17-5-49,-5-17 61,13-12 34,3-9-145,1-11 11,-5-7 48,-11-3 59,-14-4-65,-17 1-123,-19 0-44,-6 20 1,-3 3-137,-15-7 194,7 13 0,-1 4-11,-8 3-40,-2 1 3,18 5-703,15 18 275,14-6-259,6 16-2592,15-2 2470,16 7 1,-14-10 0,3-2 0</inkml:trace>
  <inkml:trace contextRef="#ctx0" brushRef="#br0" timeOffset="33925">9009 7559 22666,'-21'-45'718,"0"0"1,-1 2 0,-3 10-585,-14 23-2908,1 11 0,-2 4 2791,-20 7-4,21 2 0,-3 5 0,4 0 332,6 2 1,2 2-357,-8 3 0,3 1 689,1 24-689,29-16 22,16 3 28,32-12-33,-4-13 8,-4-11 0,2-6 48,19-12 1293,-22 3 1,0-4-1275,-3-1 1,-3-2 497,-2-6 0,-3 0-315,6-17 219,-11 5-203,-12 13-17,-3 13-235,-1 4 402,1 12-402,1 17-28,1 5-16,0 27-7,-6 10-491,-4-17 0,-3 6 174,-3 0 0,-2 3 0,0 1-2196,1-1 0,-1 1 0,0 1 2536,-2 6 0,1 1 0,1-6 0,2-4 0,4-8 0,0 12 0</inkml:trace>
  <inkml:trace contextRef="#ctx0" brushRef="#br0" timeOffset="34585">9852 7721 19232,'-7'0'2229,"1"0"-1259,6 0 4,0 0-823,-21-2-44,45 1-91,-17-2-41,41 0 0,17 1 2,-16-2 1,1 0-381,-1-1 0,2 0 0,-1 0 403,11-3 0,-4-2 11,-6 0 1,-3 0-118,-14 2 1,-4-1 240,18-13 111,-37-1-173,-18-3 11,-29-4 101,-20 5-51,7 7 1371,-8-1-1045,21 3 37,7 0-402,12 1-62,17 7-21,5 2 4,13 4-32,23 11 10,-6 0-25,1 9 0,-2 4-19,4 18-106,-13-9 1,-3 3 40,-10-1 0,-5 1-76,-4 22-747,-13-10 0,-6 0-3978,1-15 1,-1-2 3971,-2 7 0,-1-3 0,-2-3 0,16-22 0</inkml:trace>
  <inkml:trace contextRef="#ctx0" brushRef="#br0" timeOffset="35358">11679 7891 16454,'12'-59'2279,"0"0"1,-1-3 0,-4 5-1826,-4 3 178,-3-7-251,-1 37-252,1 3-168,0 12 5,0 15 40,3 13 5,2 20-22,2 16-1697,-3-20 1,-1 0 1685,1 25-3,-4-11 0,-2 0-145,-3 11 153,1-20 1,-1-2 88,-2-1 253,2-19 40,2-14-219,-3-16-96,-2-16 23,-3-19-40,3-16-27,3 8 11,4 19 0,0-1 13,1-1 1,0 0 1408,0 3 1,1 0-1426,0-1 0,1 3 149,3 0-185,3 16 5,1 11-33,16 11 27,2 11-16,18 13-94,-21-8 1,-1 2 121,1 3 0,0 2 5,0 3 1,-1 1-1,0 1 1,-1 1-4,-1-2 1,0 0 8,1-3 0,0-2 5,23 14 7,3-16 560,-2-15-460,-7-19-23,-9-17-14,-19-3 1,-3-4-31,0-15 5,-9 7 1,-3 0 22,-11-17-273,2 22 1,-1-1 227,1 4 0,-1 2-11,-9-20-62,8 18 14,7 16-602,10 13-649,15 18-1871,17 13-1763,-10-7 1,1 1 3610,16 12 1,-13-9 0,-20-17 0</inkml:trace>
  <inkml:trace contextRef="#ctx0" brushRef="#br0" timeOffset="35752">13011 7693 19602,'0'-5'4565,"0"0"-4129,-14-23 1,-8-4-5,-2 6-326,-3-9 1,-3 3-23,-7 21-51,-6 18-21,-3 14 10,1 16-11,8 7-16,16 0 5,18-2 5,18-7-5,15-7 6,13-8-1,9-10 1,-9-6 72,19-18 118,-24-14-128,1 0 44,-21-16-28,-20 11-6,-12-11-33,-12 4-34,-8 7-45,-2 12-55,5 10-107,8 16-140,9 11-151,10 15-315,13 9 220,3-4-975,19 11-1062,-10-22 1,3-1 2618,6 3 0,-1-2 0,13 13 0,-9-17 0</inkml:trace>
  <inkml:trace contextRef="#ctx0" brushRef="#br0" timeOffset="36500">13484 7785 20431,'17'-53'1346,"0"1"0,-3 4 0,-8 6-797,-22 7-236,-12 9-161,-14 12-96,-9 14-28,-5 16-45,1 16 23,30-10 0,3 1 16,-9 17-42,17-7 1,5 0-9,5 12 28,12 16 0,20-24-1696,1-24 0,3-6 1718,14-2-3,-6-12 1,-3-6 48,-1-8 7,-2-9 1,-2-5-15,-13 9 1,-3-3-371,7-14 0,-3-4 339,-9 6 1,-3 0 8,-2-3 1,-1 0-248,-2 1 1,0 0 263,0 4 0,-1 2 2879,1-22-2806,-1 22-79,-5 19-67,-1 14 1008,-5 17-1002,-7 30-11,4-5 159,4-1 1,2 3-239,4-8 1,1 1-60,2 10 1,3 2-99,0 2 0,3 0-669,2-1 0,4-1 375,2-2 1,4-2-141,3-5 0,3-3-121,4-6 0,2-5 437,2-6 1,1-5 218,19-1 216,-17-18 0,-2-6 400,4-16-78,-12 4 0,-4-2 476,0-25 128,-11-2 7,-6 5-108,-5 7 150,-6 11-586,-7 10-398,2 12 1095,-9 9-1139,13 5 433,-4 6-422,9 12 90,7 0-96,8 11-5,24-3 5,-8-12 6,27-4 16,-17-14 6,10-10 17,-9-10 68,-11-20-91,-13 9 40,-13-18-23,-15 18-44,-11-4-6,-11 9 67,-24 14-44,16 11 2,10 6 0,1 4-8,-6 15-6,-1 12-50,17 19-124,24-1-368,7-20 1,5-1 82,17 15-678,-5-17 0,2 0 1126,2-2 0,-1-3 0,10 14 0,0-7 0</inkml:trace>
  <inkml:trace contextRef="#ctx0" brushRef="#br0" timeOffset="37077">14883 7603 23551,'12'-44'969,"0"0"0,0 2 0,-5 15-930,-7 25-28,0 6 6,0 10-6,2 29-17,2 13-512,0-14 1,0 0 508,0-10 1,1 1-18,3 10 1,1 1-31,-1-6 0,0 0-81,2 20 0,-2-1-30,-1-20 1,-4 1 87,-11 16 1,-8-5-404,-7-14 406,-8-7 1,-5-5-357,-19-13-540,16-17 1,1-6-1034,10-4 0,3-5 2005,2-7 0,4 0 0,6-6 0,9 13 0</inkml:trace>
  <inkml:trace contextRef="#ctx0" brushRef="#br0" timeOffset="37260">14733 7206 15793,'0'-3'5366,"0"1"-3506,0 2-3306,-14-30-1758,13 29 3204,-9-19 0,14 28 0,0 0 0</inkml:trace>
  <inkml:trace contextRef="#ctx0" brushRef="#br0" timeOffset="37567">15541 7316 23063,'-7'-4'1563,"2"0"-1017,-30-12 0,-6-2-422,14 9-88,-16-13 0,2 9 15,19 44-62,13-15-1,9 38 1,22-18 14,-2-11 0,2 0-303,5 2 0,2 1 272,3 0 0,1-1-6,2 2 1,-2-2 13,-7-7 1,-2 2-79,2 5 0,-5 0-194,-9 6-436,-14 11-1131,-26-15-3866,-20-10 5725,0-8 0,16-7 0,14-3 0</inkml:trace>
  <inkml:trace contextRef="#ctx0" brushRef="#br0" timeOffset="37700">15247 7496 24363,'-31'16'-1696,"1"3"0,6 28 0,8-18 1</inkml:trace>
  <inkml:trace contextRef="#ctx0" brushRef="#br0" timeOffset="39034">15392 7448 10713,'2'-5'9830,"0"2"-8239,-2 3-768,11-64-229,-8 39-379,4-12 1,0 0 92,-2 18-67,4 3-23,1 2-84,1 6-106,-6 3 40,-1 8 66,-9 9-33,-7 14-79,-18 15-53,8-14 1,-2 2-214,-8 4 0,-2 1-3327,-4 4 1,0 0 3570,2-3 0,4-2 0,-11 10 0,20-19 0</inkml:trace>
  <inkml:trace contextRef="#ctx0" brushRef="#br0" timeOffset="40308">13554 8859 18263,'0'-49'1495,"1"1"1,2 0 0,-4 18-1261,-3 31-129,1 17 96,-6 19-110,4-8 1,-2 4-23,-1 8 0,-1 2-547,-1 5 1,0 2 490,-1 3 0,1 1-360,1-2 1,2 0 347,1-4 1,1-2-9,2-8 1,1-2 39,1 14 218,2-20 241,-1-17-169,-2-20 528,-5-31-790,-1-16-45,-1-9 93,6 24 0,1-2-102,2 4 1,2-1-18,0-10 1,2-2 19,2 0 1,1 0 2,1 3 0,1 1 2,-1 4 1,0 3 78,4-23 1,-6 22-96,-3 20-40,-3 18 35,0 18-12,1 18-22,2 22 44,0-21 1,0 0-301,1 4 0,1 1 289,1 0 0,0 0 3,0-2 1,0 0 428,1-5 1,-1-1-398,6 19-24,-2-17 135,-3-16 112,-2-11-151,-3-18 611,0-4-617,2-38-61,-1 6-15,-1 13 1,-1 0 8,1-17-34,-2 14-55,-1 14-12,-1 12-263,-6 15-57,0 13-223,-4 17-588,2 13-1664,1 13 2868,3-23 0,0-3 0,0 7 0,-1-4 0</inkml:trace>
  <inkml:trace contextRef="#ctx0" brushRef="#br0" timeOffset="41375">13196 9365 18143,'-27'-44'876,"0"-1"0,0 1 0,3 4 0,1 0 0,5 6-237,3-12 221,7 12-703,6 12 41,6 11-175,8 10 97,11 14-81,19 22-22,-9-4 5,-8-4 1,0 1-120,9 13 122,-13-16 1,2 0-4,0 0 1,1-2-7,0-2 1,2-1 5,0-1 1,1-2-10,27 8 82,-3-9 29,-3-9 11,-5-13 27,-2-10 0,-2-13 1,-3-7-6,-6-2-1,-8 3-16,-9 5-56,-7 9-22,-4 7-34,-2 7 329,-1 5-396,-3 6 89,-7 8-55,-9 9-7,-9 8 1,-8 1 11,-7 1-17,-6-3-245,21-15 1,-1-2 261,-2-2 0,-1-1-1605,-7-2 1,1-3 1604,-14 0 11,-7-10 6,34-7-12,-3-7 1,8-6 351,4-4-323,5-11-17,6 15 3408,3-6-3397,3 20-39,0 2-22,0 6-18,4 10 46,-1 2 16,9 16 6,4 5-17,9 11-12,9 4 35,9-4-12,-16-21 0,3-3 3,3-2 0,2-3-188,3-2 0,0-3 191,0-2 0,0-3-1617,2-5 1,-1-4 1622,11-4-50,-15-6 0,-3-3 33,-6 0 44,19-21-22,-23 16 22,-1-2 274,-8 9-290,-8 10 3324,-3 6-3403,-2 4 227,-9 7-171,-5 4-17,-26 16-16,8-8 10,2-2 1,-2 0-17,-23 9-156,17-9 1,-2-1 183,-8 1 0,0-2-8,16-4 0,0-3 16,-5 1 0,3-4 4,8-12 4,0-9 1,9-16-39,-1-29 22,6 15 16,4 10 1,1 1 0,1-3 305,-1-1-305,2 15-45,2 14-11,1 9 28,1 20 11,1-2-6,3 22-5,2-9 45,9 15-34,5-9 11,8 0-6,-5-16 1,11-4 11,-1-8 11,10-2-6,4-10-16,15-14-29,-17 1 15,-9 0 0,1-1-138,14-8-367,-19 10 1,-1 0-2070,19-10 1763,-17 8 0,-16 8 1,-10 6-1</inkml:trace>
  <inkml:trace contextRef="#ctx0" brushRef="#br0" timeOffset="64084">1545 12010 16437,'-4'-1'3686,"0"-1"-2079,4 2-1102,3 51-136,7 5-775,-4-1 0,-1 5 470,1-4 1,-1 2-556,-5 4 0,-3 0 530,-2 0 1,-3-1 16,-2-4 0,-3-3-119,1-10 1,0-4 639,-8 16 106,6-29-454,8-21 711,1-37-777,2-17-96,1 9 0,0-4 376,1-4 0,1-1-407,0-5 1,0 0-587,-2-4 0,0 0 578,1 0 0,0 0-20,0 2 1,1 2-198,3 4 0,4 1 211,2 7 1,4 1-18,3 6 1,4 4-6,1 3 0,4 4-11,27-11-226,5 16 242,3 23-1079,-24 12 0,-2 6 1074,13 16-9,-17-1 1,-2 5 259,-11-9 1,-2 2-331,4 10 1,1 1-113,-1-3 1,1 0-141,-1-5 1,2-3-41,0-5 0,1-4-1523,19 12-2253,-3-14 4147,-9-12 0,-14-7 0,-6-5 0</inkml:trace>
  <inkml:trace contextRef="#ctx0" brushRef="#br0" timeOffset="64318">1718 12407 17624,'-51'17'1718,"0"-1"0,3 1 0,11-5-1214,26-10-275,4-1 74,18-10-46,20-11-181,5-4 0,6-3-750,0 0 0,0 1 676,4-3 1,-1 1-26,1 1 1,-3 2-206,-12 7 0,0 2-206,4-2 0,0 2-3011,-3 5 1,-1 3 3444,6 2 0,-10 5 0,-19 2 0</inkml:trace>
  <inkml:trace contextRef="#ctx0" brushRef="#br0" timeOffset="64584">1342 13169 17641,'-5'3'2000,"2"-1"274,3-2-1512,102-43-633,-53 20-340,-10 3 0,11-4 0,1-2 0,-7 3 233,4-6 1,-3 1-303,-8 5 0,2-1 1,-1 1 198,-1 0 1,0 0 0,0 0-533,2-2 1,1 0-1,-2 1-219,11-6 1,1 0-1839,-7 4 0,3-2 0,-6 5 2670,-8 6 0,-3 2 0,21-11 0,-26 14 0</inkml:trace>
  <inkml:trace contextRef="#ctx0" brushRef="#br0" timeOffset="64874">1727 13214 12920,'-47'40'1249,"1"0"0,-1-1 0,8-5 0,1-2 0,6-5 877,-10 5-1964,28-22-33,-2-1 549,41-31-487,17-14-152,-16 14 0,5-3-269,3-1 0,6-4 0,3-1 0,-3 2 280,7-3 0,-1 1 1,2-1-333,-3 1 1,3-2 0,0 1 0,-3 2 301,3-1 1,-2 2 0,-5 3-10,-4 3 0,-4 3 50,3-1 1,-3 3 67,-4 4 201,3-2 1287,-23 14-1286,-8 2 1628,-1 0-2295,-6 1-8015,1 0 8351,-2 0 0,3 0 0,2-1 0</inkml:trace>
  <inkml:trace contextRef="#ctx0" brushRef="#br0" timeOffset="66001">2340 11630 11433,'-45'-34'884,"1"-1"0,0 0 0,0 1 0,1 3 1,-2 1-1,2 3 0,3 9-559,-8 6 0,0 10 186,-4 6 1,-6 6 0,4 4-878,13-1 0,2 3 0,-1 2 497,-2 2 1,-4 3-1,2 1 1,2 3-499,-5 11 1,4 2 0,1 4 425,2 5 1,1 2 0,4 1-34,6-8 0,3-1 0,1 4 7,5-3 1,0 3 0,3 2 0,1-2 3,0 8 0,2-1 1,2 5 5,3-9 1,1 4 0,0 3-1,0-2 1,2-4-18,-2 11 0,1-4 0,3 3 12,5-8 0,1 4 0,2 0 0,3-2 1,1-6 2,5-3 0,2-5 0,2 1-25,0 8 1,2 2 0,7-6 18,13-8 1,6-4 0,-2-7-28,-6-7 1,4-6 7,3-4 1,9-2 0,2-3 0,-4-4-1,-2-8 1,-3-5 0,3-2-9,3-1 1,4-1-1,0-2 1,-5-1-268,0-2 1,-5-1 0,2-4 269,-7 2 0,2-3 1,-2-2-1,-1-2 39,-2-3 1,-2-3-1,-2-2 1,1 0-350,0-1 0,0-2 1,-1 0-1,-1-3 326,-5 4 0,0-2 0,-1-2 0,-1 1 0,-3 0 1,1-7 0,-3 0 0,-2 0 0,-1 2-15,2-5 0,-1 0 0,-2-4 7,-4 8 0,0-5 0,-1-1 1,-1 0-1,-2 4 4,0-12 0,-2 4 1,-1-3-1,-1 13 1,1-4 0,-2 0-1,-1 1 1,-3 3-29,-5-11 1,-4 4 0,-5 4 49,-3 6 1,-4 4 0,-3 4-30,-6-4 0,-9 8 7,-9 14 0,-9 7 0,0 6-9,11 8 0,0 4 0,-4 3-62,-1-1 1,-5 2-1,-1 2 1,3 3 48,5 3 1,1 2 0,2 3 0,0 1-6,0 1 0,0 2 0,1 1 1,2 2 6,0 1 1,1 2-1,1 2 1,2 1-11,0 3 0,1 1 1,1 2-1,1 1-83,0 3 0,2 3 1,0 1-1,1 1 90,1 3 1,0 2-1,1 2 1,2 0-2,6-11 0,1 2 0,0 0 0,2 0 0,0 0-98,-3 12 1,2 0-1,1 1 1,2-2 99,3-3 1,2 0 0,1-1 0,4-1 98,0 11 1,4-2 0,6-2-104,4-10 0,6-1 0,5-5 228,17 10 1,11-10-226,-8-21 1,5-6 0,2-5-10,6-3 1,2-6 0,3-5 142,0-6 0,3-4 0,1-4 1,-2-1-139,-5 0 0,-1-2 0,0-2 0,-1 0 0,0-1 0,0-1 1,-1 0-1,-1-4-2,-4-1 1,-1-2 0,-1-2 0,-4 0-2,2-5 1,-3 0 0,-1-3 9,-3 4 0,0-2 0,-1-2 0,-3 0-128,6-14 0,-3-1 0,-4 1 133,-6 10 1,-2 2-1,-3-5 6,-3-3 1,-3-6-1,-2-1 1,-3 3-77,-3 0 0,-3 2 1,-2-3 68,1-1 0,-2-4 1,-2-1-1,-3 5 5,-5-5 0,-5 3 0,-3 3-6,-2 4 1,-4 3 0,-4 4-5,-3 7 1,-4 3 0,-3 6-81,-4 6 0,-3 6 0,-3 6 82,-4 7 1,-3 7-1,-1 6-15,13 0 0,-2 4 1,1 3-1,0 2-79,-1 3 1,0 3 0,0 3 0,2 1-65,-1 2 1,2 3-1,1 1 1,2-1-82,-4 4 1,4-1 0,0 3-953,7-2 0,0 3 0,2 1 0,3-3 1186,3-1 0,3-2 0,1 0 0,-11 12 0,5-3 0,0 7 0</inkml:trace>
  <inkml:trace contextRef="#ctx0" brushRef="#br0" timeOffset="112124">16773 2737 20532,'-24'-38'274,"13"38"-185,23 47-50,-2-10 1,2 2-570,1-2 1,1 0 543,1-1 0,1-2 14,1-3 0,0-2 428,18 17-148,-4-14 705,-6-15-33,-7-14-414,-5-15-264,-3-12 509,1-16-643,-2-10-44,2-6-399,0-3 286,2 1-39,4 6-151,4 10-297,3 15-554,1 15-1026,2 17-2087,2 11 4147,2 18 1,-14-16 0,0 3-1</inkml:trace>
  <inkml:trace contextRef="#ctx0" brushRef="#br0" timeOffset="112653">17672 2738 17593,'-4'-3'3272,"0"0"-501,4 3-2400,-43-18-67,27 32 1027,-34-2-567,37 37-478,2 4 101,3-4 175,12-8-167,10-9-482,13-8 32,11-10-517,8-7 191,4-7 386,-2-6 211,-7-4 84,-16-1 505,-9-5 31,-15 2-374,-10-5-799,-13 1 99,-16-2 70,-8-2-39,-3-4-317,3-7 0,9-5-140,9-3 98,12 0 631,8 4-53,6 5-41,1 7 0,3 5 176,2 6 213,4 5 1004,4 3-75,7 3-444,9 4-316,9 6-262,7 6-147,4 7-237,6 13-217,-20-8-789,-4 21-423,-31-4 843,-6-12 1,-4 2-1894,-5 3 0,-4-1 2660,-1-1 0,0-4 1,-9 10-1,14-18 1</inkml:trace>
  <inkml:trace contextRef="#ctx0" brushRef="#br0" timeOffset="114899">16680 2798 7716,'-3'-4'6584,"0"0"-3930,3 4-1639,14-58 194,-7 38-579,2-12 1,-1 3 468,-4 23-398,-2 4 225,-2 2-424,0 6 142,0 3-247,1 8-264,1 2-65,3 4-58,1 0-239,3 2-115,2 2 194,3 1-234,1 2 18,2 1 8,3 2-11,2 1 52,2 1 9,-5-9 142,9 12 56,-11-12 34,5 7-43,-10-14 203,3 2-44,-7-13 418,8 5 219,-6-10 493,3 0 98,-3-3 314,-1-5 486,-1-4-366,-3-2-295,0-9-719,-2-3-688,0-21 0,0 1 0,2-10 0,1 19 0,2-5 0,-3 3 0,-1-2 0,-1-3 0,-3 9 0,0 1 0,0 3 0,0 2 0,2 4 0,0 7 0,0 1 0,-1 10 0,0-1 0,-1 5 0,-3 8-1482,0 3 2043,-1 10-166,1 3-224,1 5-228,0 6 7,-2 4 168,-3 2-414,-2 0 40,-1-2 276,0-3 75,1-2 175,4-9 17,2 4-200,3-2-287,2 2-222,1 2-168,0-9 1939,-1 1-1349,-1-10 0,-1 2-290,0-8-4054,-2 0 4796,2-4-95,-2-1-2324,2-2 2053,0-4 0,0 4 0,0-4 1</inkml:trace>
  <inkml:trace contextRef="#ctx0" brushRef="#br0" timeOffset="116259">16653 2771 25787,'-3'-36'141,"-1"0"0,-1-23-254,5 56 341,0 1 260,0 2-240,0 6-123,0-2 42,0 10-281,1-1 417,1 8-43,3 4-282,5 6-260,6 5-160,3 3-23,5 1-4250,1 0 4025,2-3 66,0 1 27,-2-4 4306,-5-8-3897,6 10 167,-8-14 119,8 9 180,-7-8 87,-1-5 113,2-1 5,-8-6-33,1-2 229,-8-5-154,0 0 132,-3-2 610,-2-2-975,1-9 538,-1 4-196,1-15 36,0 8-232,0-4-3850,-1 2 3988,0 3 190,0-5-77,0-8-718,0-1 60,2-1 81,3-6 197,5 3 278,4-9 12,1 1 174,-1-8-475,-5 14-298,-4-9 0,-4 17 0,-5-6 0,-2 4-588,-6-2-894,4 10-149,-2-1 101,6 9 137,-1 0 194,2 1 387,1 5 328,1 0-247,1 3 2394,-1 9-672,1 3-41,1 12-127,0 11 74,0 0-214,3 7-102,-2-13 291,5 4-2093,2 1 562,0 1 162,2 5 46,-5-6 194,-4-7 157,-1 4 204,-1-2 108,-2-1 274,-2 1 317,-1-11 212,-1-2 208,1-4-183,2-4-348,0 0-692,1-4 0,1 1 0,1-1 0,1-2 0,6 2 0,-3-3 0,2 0 0</inkml:trace>
  <inkml:trace contextRef="#ctx0" brushRef="#br0" timeOffset="117791">18993 2514 10427,'-3'-4'7108,"0"1"-5702,3 3-907,-66-47-130,34 37-30,-16-10 1,-1 8 141,9 34 133,-8 17 17,11 5-152,11-7-221,4 8-17,18-5-63,9-1-219,17-2-81,12-18-63,7-7 198,-9-7 241,3-5 410,-15-4 331,-2-6-20,-10 0-191,-8 0-383,-10 5-229,-23 7 79,-7 9 51,-16 12-34,8 9-54,14-4-245,9 15 197,17-22 292,10 15-293,23-12-616,12-4 65,22-2 138,-11-12 153,-6-7 0,2-1-391,15-9 507,-16 1 1,-1-1 274,4-9 151,-18-1 0,-4 0 596,-2-4-689,-4-4 0,-2-3-3,-8-6-392,1-16-132,-10 17-168,-7 4-429,2 13 197,-6 4-576,6 13 468,1 2 558,2 10 211,3 8-192,2 3 45,8 24 61,3-9-8,7 18 158,-2-11-339,-3-5-332,-3-10-33,-7-9 632,-1-7 531,-4-10-6,-1-8 96,-1-11-207,1-4 66,-1-4-65,8-6 1,3-2 537,5-3-562,0 1 0,3 2 668,11 9-1139,5 8 0,1 8 0,-2 11 0,-8 4 0,6 22 0,-9-2 0,4 7-1429,4 5-5620,15 1 6736,-2-6 0,-4-6 1,-20-19-1</inkml:trace>
  <inkml:trace contextRef="#ctx0" brushRef="#br0" timeOffset="118490">20164 2607 21815,'0'-5'3714,"0"0"-2989,0 5 414,-35-65-1556,12 40 314,-3-12 0,-4 4-13,-8 25 218,4 9-579,-23 22 700,20 4-131,11-5 0,2 1-223,0 9 632,3 21-164,15-26-35,4 27-279,13-32-390,9 6-14,10-18 592,6-16 461,-6-4 457,12-27-268,-18 5-308,5-15-114,-16 8 153,-5 6-219,-5 7-695,-1 9-539,0 8-131,1 11 330,3 12 221,4 16 64,6 20 241,-7-16 1,0 3-342,0 7 0,-1 3 409,-1 9 1,0 2-896,-3-12 0,-1 0 0,1 0 881,0 12 0,-1 3 23,-1-14 0,0 4 0,0 1 0,-2-4-164,-1-5 1,-1-2 0,-1 2 271,0 13 1,-1 2 0,-4-7 83,-5-7 0,-6-8 199,-21-3 90,-5-49-454,10-16-43,17-7 0,5-8 43,8 6 1,3-3-1,3 0-185,0-2 1,2 1 0,2-2 153,2-7 1,3-2 0,3 4 35,7-9 1,4 4 699,0 4 0,2 1-905,0 3 0,1 2 263,0 3 0,1 0 101,-1 4 0,0 1-4,-2 4 1,-1 1 411,-4 7 1,-2 1-259,6-13-143,-12 15-387,-7 9 1501,-4 9-1518,-1 3 925,0 3-967,0 7-7,2 5 14,4 13 107,5 6 181,5 8-37,6 4-73,3 3-258,0 3-841,-3-2-1816,-5-5 3043,-4-7 0,-7-16 0,-1-7 0</inkml:trace>
  <inkml:trace contextRef="#ctx0" brushRef="#br0" timeOffset="118667">20471 2251 22001,'-17'18'-2199,"-2"-13"1,27 12 0</inkml:trace>
  <inkml:trace contextRef="#ctx0" brushRef="#br0" timeOffset="119374">20623 2417 25196,'22'39'-238,"1"0"0,-3-2 0,-1-4 3,4 5 157,-8-7 193,-8-11 616,-4-8-493,-6-10 286,-3-11-544,-2-11 195,0-12 11,3-10 5,6-5 16,10-2-1,9 4 1,7 8-257,4 12 431,2 9 4,1 10-169,0 9-175,1 9-178,-2 8-271,-4 8-367,-4 4-454,-3 1-318,-1-2 109,0-5 544,0-9 547,-2-8 346,-2-13 302,-4-9 209,-6-9 67,-3-4 103,-8 0-2,-1 4-157,-4 6-297,-1 9-167,2 3-126,0 7 140,3 4-3,2 1 69,10 6-153,1-7 88,26 3 78,10-14 7,10-5-20,-3-10-106,-20 2 127,-7-9 1,-14 2 69,-2-8-56,-12 1-21,-9 0-253,0 12 110,-9 3-45,6 12-10,-4 3 326,0 10 662,-3 18-259,8-4-322,-2 22-275,13-9-267,11 11-1112,20-1-1901,-1-25 0,3-2 2450,2-3 0,0-2 0,13 2 0,-16-8 1</inkml:trace>
  <inkml:trace contextRef="#ctx0" brushRef="#br0" timeOffset="120650">17231 3982 9716,'-44'3'1821,"1"0"1,-1 0 0,-1 1 0,6-1-1156,-6-2-246,41-3-22,26-10-269,0 1 75,27-6 1,8-1-855,-24 8 1,4-1 748,9-1 0,9-2 1,3-1-1,-3 1-616,0 0 0,-1 0 0,4 0 547,-8 1 0,5 0 0,1-2 1,-1 1-1,-3 1-14,-3 1 1,-4 0 0,1 0 0,7-2 0,-1 1 1,5-3 0,5 0-1,2-1 1,-1 0 0,-1 1-1,-5 1-482,4 0 1,-3 0-1,-2 0 1,1 1-1,4-2 463,-6 2 0,3-1 1,1 0-1,1 0 1,0 0-1,-2 0 1,-1 1-264,2 0 0,-1 0 0,0 1 0,-2 0 1,0 0-1,-2 1 265,3 0 0,-2 1 0,-1 0 0,0-1 0,3 1-138,-2-1 1,1 1-1,2-1 1,0 0-1,-1 0 1,-1 1 131,7-2 0,0 0 1,-1 1-1,0-1 1,-2 1-5,-5 1 1,-1 0 0,0 1-1,-1-1 1,-2 1 3,5-2 1,-1 1-1,-2 0 1,-2 1-9,5-2 1,-2 1 0,-5 1-12,1-1 0,-4 2-12,-10 2 1,-8 1 1109,-14 2-1037,-11 3-114,-30 7 1,-21 3-28,0 2 0,-6 0 16,-2 1 0,-5 2 1,-2-1 21,13-2 1,0 0 0,-1 1-1,-1 0 20,-5 1 1,-1 0-1,-1 1 1,3-1 208,8-2 1,3 0 0,-2 0 0,-2 2-217,-8 1 1,-5 3 0,-2 0 0,4 0 0,5-2-14,1 1 1,5-2-1,-6 3 2,9-3 1,-6 2-1,-4 2 1,-1 1-1,0-1 1,2 0-1,5-1-309,-11 4 0,4-1 0,1 0 0,-4 1 373,5-1 1,-2 1-1,-3 0 1,0 0-1,1 1 1,3-2 20,-3 1 1,2-1-1,1 1 1,1-2-1,-1 1 17,2 0 0,0 0 1,1-1-1,0 0 1,1 0-54,-8 3 1,1 0 0,1-1-1,1 0 66,6-3 1,2 1-1,1-1 1,1-1 270,-5 3 1,2 0 0,2-2-193,6-1 1,1 0-1,4-2 40,1 0 1,4-1 102,-14 6 1755,37-15-1338,26-8 1973,6-4-2277,22-6 1,9-4-379,-2-1 1,4 0-47,-13 4 0,3-1 0,3-1 1,-1 0 26,2 0 0,0 0 1,1 0-1,1-1-16,5-1 1,2 0-1,1 0 1,0 0-344,-8 2 1,0 0 0,1 0 0,0 0 0,0 0 381,4 0 0,1-2 0,0 1 0,-1 0 0,-2 1-295,3-1 1,-3 0 0,1 1 0,5-2 286,-6 1 1,4-1 0,3 0 0,0-1 0,-2 1 0,-4 1-194,-4 1 0,-4 1 0,-1 0 0,2 1 1,2-2 233,5-1 1,4-1 0,1-1 0,0 0-1,-2 2 1,-6 0 132,3 1 1,-5 0 0,-1 1-1,3-1-115,-2 1 1,3-1 0,0-1 0,-2 2-1,-5 0-56,4-1 1,-4 1-1,2 0-44,-3 0 0,4-1 0,-1 0 0,-6 1-46,13-5 1,-7 1 643,-9 4 0,-3 0-811,22-9-88,-21 9 293,9 1 1,-32 10 0,8-1 0</inkml:trace>
  <inkml:trace contextRef="#ctx0" brushRef="#br0" timeOffset="123224">22208 2166 24019,'0'-6'4327,"0"1"-4130,0 5 886,-7-47-1876,5 42-75,-3-8 95,11 56 475,1-9 1,1 0-832,10 16 225,-2-20 1,3 0-2538,19 16-1475,-9-15 1,0-1 4297,7 7 0,-5-7 1,-26-25-1</inkml:trace>
  <inkml:trace contextRef="#ctx0" brushRef="#br0" timeOffset="123434">22166 2514 28348,'-39'-46'-482,"-1"1"1,1 2 0,15 7-683,34 17 2387,14-1 222,27-4-926,-16 13 0,2 1-775,7-1 1,0 1 439,-8 2 0,1 0-139,8 0 0,0 0-135,-6 2 0,-1 0-857,-1-1 1,0 1 718,-3 0 1,-4 0-1,-4 1 1,-13 2-1</inkml:trace>
  <inkml:trace contextRef="#ctx0" brushRef="#br0" timeOffset="125168">22995 1811 22518,'-5'-4'803,"1"0"980,4 4 438,0 0-1255,-25-51-2182,21 38-3514,-19-39 4085,27 52 1596,-1 1-197,1 5-934,1 2-1492,2 7-658,0 2-2133,3 5 4409,-1-3 1,-3-6-1,-2-5 1</inkml:trace>
  <inkml:trace contextRef="#ctx0" brushRef="#br0" timeOffset="126711">22016 2323 21646,'-50'4'3783,"0"1"1,14-3-2944,-16 3 1,8-2-452,38-6-1076,9-5 374,21-10 1045,23-10-581,-12 10 1,3-1 373,8-2 1,2 1-1711,-9 3 1,2 0 1603,1 1 1,3-1-1,-3 2 191,1 0 1,0 0-467,18-4 0,-3 0-144,-24 9 0,-4 1 0,25-4 0,-30 8 0,-7 4 0,-22 10 0,-22 10 0,-6 0 0,-7 2 0,-5 0 0,9-3 0,-1 1 0,-18 8 0,-1 1 0,18-8 0,1 0 0,-13 8 0,3 0 0,-7 5 0,20-10 0,2-1 0,5-2 0,15 1 0,14-12 0,10 0-265,5-9-485,36-16 507,-17 2 267,17-9 0,5-2 18,-14 6 1,1 0 23,-1 1 0,3-2 0,-1 2 231,-6 1 1,0 1 0,-1 1-281,19-6 0,-3 0-17,-6 4 0,-3 0 0,-9 4 0,-5 1 0,9-2 0,-19 2 0,-28 6 0,-16-2 0,-24 0-226,13 5 0,0-1-328,-24-3 158,11 1 0,2-1-473,0-1 564,-1-1 0,3-1-706,10 1 2463,-21-6-775,18 5-553,-2 1-229,6 1 443,1 3-282,19 3 46,-3-1-48,14 3 677,5-1 128,27 0-859,8 0 0,-6 1 0,3-1 0,-1 2 0,1 0 0,2 2 0,0 1 0,-2 2 0,-2 2 0,-2 2 0,-3 3 0,20 17-221,-15 6-1398,-16 5-634,-11-7-159,-17 22-380,-4-15 2703,3-9 1,-1-1-1,-1-3 1,4-4-1</inkml:trace>
  <inkml:trace contextRef="#ctx0" brushRef="#br0" timeOffset="127637">23606 1829 30573,'0'-8'-2456,"-1"1"2036,1 7 3401,0 0-1746,-73-14-931,46 16-1805,-23 2 1,0 7 2536,21 24-912,9-8 0,2 2 1192,-1 21-385,15-2-1815,19-6-812,16-5 469,15-7 588,-18-18 0,3-2 44,3-3 1,0-1 251,4-2 0,0-4 237,0-2 0,-1-4 408,0-3 1,-3-1 1265,18-13-252,-21 0 0,-4-4 735,0-19-1883,-10 10 0,-2-3-168,-9 3 0,-3-1-93,-1-2 1,0 0-345,0 1 1,0 1-125,1 3 0,-1 1-731,3-21-156,-3 12 463,-6 13 122,-1 13-242,-2 7 277,3 9 2146,2 13-1146,2 13-281,2 18-136,2 14 148,-1-24 0,1 1 122,0 2 1,1 1 174,0 0 1,0-1-26,0-2 1,1-1-1901,5 22 1101,-1-17 189,-3-18 753,-2-9-510,-2-14 2695,1-11-1496,1-13-244,2-16 19,2-9 80,3-3 116,5 3 299,4 9 165,7 10-1819,9 11 754,6 15-377,2 11 0,0 13 0,-5 9 0,4 5 0,1 4-3674,4-2 3434,-21-17 1,-2-1 0,4 2-1,-2-4 1</inkml:trace>
  <inkml:trace contextRef="#ctx0" brushRef="#br0" timeOffset="128629">24644 1695 32767,'-30'-46'-1547,"0"-1"1,3 8 0,12 8-1630,22 18 5239,16 10 99,5 9-1624,15 8-361,6 11-357,4 9-380,-26-16 0,-1 2 1263,21 20 67,-9 1-2085,-14-3-871,-11-5 679,-11-6 677,-10-9 1325,-7-6 1184,-14-9-198,8-5-232,-10-13-396,15-4-532,-2-10-240,8-4-436,7-2-687,10 3-373,16-5 891,8 9 1018,16-1 978,-10 12 961,15 1-1115,-8 5-1318,10-1 0,-4 2 0,1 0 0,-19 4 0,4-2 0,-22 3 0,1 1 0,-9 2 0,-4 2 0,-2 0 0,-4 0 0,0 0 0,-3 0 0,4 0 0,1 2 0,2 0 0,0 3-530,-1 6-767,-1-1 374,-2 8 398,0-3 53,0-2-90,-1 3-16,4-9 862,0-1 393,1-2-275,0-4-248,4-4 1093,1-2-160,0-2-147,-1 2-844,-3 4-96,-1 0 0,0 0 0,0 0 0,0-1-76,0 0-652,0 1-149,1 1 679,-6 12 474,0 1 462,-1 13-136,2-7-339,8 8-263,7-4-861,9 4 463,8-1-171,6-4 522,-3-11 1,0-2 214,4 1 300,23-4 407,-43-14-2590,1-8 3840,-9-2-2125,-4-13 0,-2 0 0,-2-20 0,-2 15 0,-7-10 0,-8 26-200,-16 0-446,2 15 1,-3 3 651,2 3 0,0 1 262,-2 1 1,2 1 529,-24 15-654,37-7-144,-4 15 0,30-2-9831,26 18 8363,-8-14 1,7-1-1,-23-23 1</inkml:trace>
  <inkml:trace contextRef="#ctx0" brushRef="#br0" timeOffset="129429">25870 1533 30174,'-3'-3'336,"0"0"-240,3 3 1106,-7 2-243,8 6-1599,-2 20 122,5 0-116,2 12-450,-4-13 937,-1-9-8,0-6-610,0-7-341,0-3 1173,1-14 221,-1 4 256,0-27-244,-3 16-291,-4-34-90,1 17-52,-1-17 203,6 21 177,15-7-387,-2 24 64,24-11 255,-18 20 275,24 1-70,-18 13-174,11 7-68,-13 11-373,-4 7-358,-5 3 3,-4 0-119,-4-10-73,0 3 139,-1-16 169,-1 2 148,-1-11 301,-2-4 449,0-6-15,-1-6-211,1-17-80,-1 0 1,4-14 83,0 17-5,11-5-115,4 17-288,9 1 97,6 6 92,0 4-85,-1 8 37,-8-1-82,11 15-40,-11-5 76,13 6-98,-12-7-96,22-4 21,-19-5 235,8-5 0,0-2-51,-1-4 58,2-6 1,-1-2-7,-9-4 45,-4-4 1,-4-4-57,-11-11 89,-6-18 16,-14 6 29,-9 8-29,2 12 68,-6 7-102,12 15-16,-5 1 23,11 15-12,0 8-22,2 11 22,10 8-22,1-4-185,27 22-56,-11-24-1342,10 4 1,5 1 1388,-9-12 0,0-2 0,-2 0 0,-2-2 0,12 5 0</inkml:trace>
  <inkml:trace contextRef="#ctx0" brushRef="#br0" timeOffset="129812">23974 2546 16329,'51'-19'65,"0"1"1,0-1 0,0 1 0,0-1 0,-1 1-1,8-2 1,4 0 0,2 0 0,0-1 0,-2 2-1,-4 2 1,-6 2-682,-2 2 1,-7 2 0,0 1-1,8-2 619,-5 1 1,7-1-1,4-1 1,2-1 0,0 1-1,-1-1 1,-2 2-1,-6 1-97,3-1 0,-4 2 1,-2 0-1,1 0 1,3-1 143,4-1 1,3 0-1,2-1 1,-1 1-1,-1 0 1,-5 0 0,8-1 0,-4 1 1,-2 0-1,-1 0-43,9-2 1,-2-1 0,-5 1 142,4-1 1,-4-1 208,3-4 1,-5 1 292,0-2 172,-20 8 1,-3 0-1489,-5 5-2409,-18 4 3350,-15 7 0,1-1 0,-3 1 1</inkml:trace>
  <inkml:trace contextRef="#ctx0" brushRef="#br0" timeOffset="217675">8509 10638 22503,'-37'-4'1084,"0"0"0,-22-3-844,57 6-251,2 1 45,15 0 5,1 0-28,36-2-22,-19-2 0,2 0-407,13-1 0,3-2 266,6-1 1,-2 1 28,-10 0 0,0 1-695,11 0 1,-3 2-1721,6 2 168,-22 3 1,-3 3 2315,-1 7 1,-17-2 0,-8-1 0</inkml:trace>
  <inkml:trace contextRef="#ctx0" brushRef="#br0" timeOffset="217949">8957 10654 14930,'-55'1'2453,"0"1"1,4-2 0,5 0-1245,-11-5-341,9-2-297,12-2-263,11 3-330,13 2-56,8 2 66,8 10 29,10 10-39,15 17 22,-9-10 0,2 1-154,4 5 0,1 1 140,2 4 0,0 2-327,1 1 0,0 1 259,-4 1 1,-1 0 28,-5-2 0,-4 0 36,-5-4 0,-7 0 22,-9-3 1,-7-1 5,-8-3 1,-6-3-4,-8-1 1,-4-4-4,-4-2 1,-1-4-1,2-5 1,2-2-146,4-3 0,4-2-1635,-13-10-6482,21-8 8257,18-5 0,5 6 0,4 5 0</inkml:trace>
  <inkml:trace contextRef="#ctx0" brushRef="#br0" timeOffset="218315">9646 10672 20263,'-4'-3'3724,"0"0"-2273,4 3-1383,-60-38-12,37 28-2892,-14-6 0,1 6 2847,23 21 1387,-5 22-1409,11 3-34,0 17 0,8 6 31,6-22 0,3-2 14,6 12-9,2-16 1,3-4 3,14-1-1,13 2-17,-5-11 894,-10-6-747,-17-3-80,-14-3-16,-27 5-5,-17 4-18,11-4 1,-3 1-54,-2 1 1,-2 0-866,-6 2 0,2 0 229,-10 4 684,1 0 0,41-14 0,2 0 0</inkml:trace>
  <inkml:trace contextRef="#ctx0" brushRef="#br0" timeOffset="219449">11252 10843 20912,'-18'-49'1032,"-1"-1"1,-3 6 0,-2 10-888,-12 19-49,-8 18-74,14 8 51,-5 22-45,8 11-28,10-4 0,2 1-11,-2 20-9,14-7 0,5-2 9,9-9 16,4-4 1,7-3 11,26-3-3,-2-15 0,5-4-6,-3-5 1,0-4-474,12-6 0,-2-4 479,-21 0 0,-1-3 16,1-5 1,-3-4 121,7-13-1,-18 7 0,-4-2 34,2-17 11,-11-1-33,-15 18-101,-2 10-18,-13 10-21,-12 23-29,5-2-19,3 7 0,4 5-3,5 9 33,-2 7-21,22-8 1002,10-12-975,39 0-17,-16-11 6,-1-10 0,0-3 6,-5-5 39,16-11 39,-20-5 145,-3-20-78,-15 1-89,-11-2 84,-16 0-12,-6 10-50,-10-5-34,-5 6-5,-6 8-45,7 11-22,6 5-23,10 14 28,11 6-28,2 17-39,13 2-78,14 7-168,17-8 106,0-10-711,24-2 482,-1-12 327,-14-7 0,0-2 142,-8-3 1,-2-2 36,2-4 1,-4-3 24,-1-8 280,-5-14-61,-17 12-5,1-7-34,-9 13-113,-5 8-139,1 5-34,-1 4 362,-4 19-334,1 2-16,-2 17 16,12-5 5,9-2-10,4-10 5,24-4 5,-5-10 23,19-9 11,-9-12-5,-11-3 67,-2-21 5,-20 9 12,1-15-73,-13 16 111,-8-8-66,1 19-62,-3-4-67,4 15-437,2 7-213,3 9-1636,6 8-509,1 4 1986,7 5 0,-10-19 0,-1-2 0</inkml:trace>
  <inkml:trace contextRef="#ctx0" brushRef="#br0" timeOffset="220350">12475 11104 23394,'-9'5'549,"2"-2"179,7-3-275,7 0-150,5-7-152,11-6-3431,8-12 3325,-4 1-111,-4 1 1,-1-3 199,7-18-86,-9 9 0,-1-2-9,-6 1 0,-2-1-17,-1-5 1,-1 0-18,-3 8 1,1-1 16,0-17 1,0 1 10,-1 1 54,-1 3 1,-3 3 130,-5 12-100,-3-2-73,-9 29 3174,-9 24-3213,-11 23 10,13-9 1,1 2-75,2-3 1,1 3 45,3 3 1,0 4 0,3-2-23,2 4 1,5 1-453,-1 19 0,8-1 287,9-15 0,9-5-137,8-3 0,7-6-149,6-4 1,6-6-43,6-5 1,0-5 313,-9-3 0,0-5-89,21-3 0,-3-4 285,-1-6 151,-3-8 1,-2-7 229,-8-18-126,-17 8 0,-3-1 5,0-14 121,-14 11 0,-3 0 191,1-11-369,-6 15 0,-1 1 77,-2-2 678,-16 9-846,-8 19-39,-23 13-39,-9 20-14,22-6 0,2 3-1,0 4 1,3 1 317,3 1 0,4 2-334,5-1 0,4-1-48,8 26 34,12-17-33,39-6 55,-1-25 17,-10-8 1,0-6 7,-4-6 1,-3-7 8,2-6 0,-3-5-3,-1-4 0,-3-4 22,2-18 1,-3 0-561,-8 15 0,-2 0 546,2-21 1,-2 0 22,-6 20 0,-2 2-17,1-8 0,0 1 123,-3 9 1,0 2 167,-1-13-72,-6 21 125,-1 16-383,-2 10 1103,-2 17-1097,-5 23-15,4-7 1,-2 4-589,-3 12 0,0 5 516,3-12 1,0 2 0,1 0-139,-1 5 1,0 0 0,2 2-645,4 9 1,2 2-1,1-3-1375,1 2 1,3-1 2237,5-13 0,2 0 0,0-9 0,4-4 0,3-2 0</inkml:trace>
  <inkml:trace contextRef="#ctx0" brushRef="#br0" timeOffset="221258">14681 10807 25376,'13'50'426,"14"-9"-308,30-30-65,-24-8 0,0-4 11,1-2 1,-1-4 98,24-13 27,-15-13 0,-16-8-50,-14-6-39,-20-3-22,-13 0-12,-14 6-11,-9 11-6,-5 13-16,-4 14-29,1 17 1,3 15 5,8 17-17,24-16 1,4 3-4,1 2 1,5 3-2149,4 11 1,5 0 2122,-1-13 1,6-1-402,15 24 1,8-3 213,0-22 0,2-4 92,5 8 0,3-2-157,9-9 1,3-6-144,-8-7 1,1-5 71,-1-1 1,2-3 0,-3 0 241,2-2 0,-1-4 25,19-11 1,-6-5 123,-12-5 41,-9-1 1,-3-5 187,-2-12-76,-15 14 1,-2-1 227,3-26 38,-9 4 175,-16 4-376,-6 18-196,-6 9 2595,-12 21-2623,-5 17-40,-13 14 4,22-9 0,3 3 16,0 2 0,3 1-8,4 0 0,3 1-16,-3 22 1951,15-7-1975,27-12 46,10-17-23,8-12 62,7-23 67,-10-11 185,4-15-6,-8-5-100,-14 11 391,-3-9-229,-11 25-112,-1-5-168,-5 20-85,-1 9 238,-1 11-221,0 24-49,0-4-320,2 30-1048,7-12-3504,-2-17 1,2-2 4360,5 13 1,-2-14 0,-7-22 0</inkml:trace>
  <inkml:trace contextRef="#ctx0" brushRef="#br0" timeOffset="222279">16167 10871 18952,'-4'-45'1857,"0"1"1,1 4 0,-3 8-1315,-9 20-229,-4 5-151,-8 2-96,-4 12-33,-1 11 10,2 13-38,8 10-23,9 6 0,15 0 6,16-2 11,17-4-17,16-4-92,-23-21 0,2 0 109,2-2 0,-1-1-28,22 9 17,-15-3 17,-21-3-17,-28 1-12,-22 0-94,-24-1-13,24-10 1,0-1-176,-1-1 0,1-4-1028,-22-10-723,16-13-487,18-16 438,19-10 1438,14-7 1160,10 1 739,4 4 477,0 5 245,-2 6-470,-4 7-268,-4 9-309,-7 9-448,-5 8-263,-4 11-67,-8 11-73,-6 15-50,-9 14-23,-3 12-249,13-24 0,0 2 218,1 3 0,0 2-577,0 2 0,2 1-238,1 2 1,2 0-1930,2-3 0,3-1 2792,8 22 0,-1-27 0,3-21 0</inkml:trace>
  <inkml:trace contextRef="#ctx0" brushRef="#br0" timeOffset="222470">16511 10970 19303,'16'-52'2059,"0"0"1,-2 7-1,-6 8-1510,-12 17-282,-3 12-205,0 10-42,-2 16-26,-2 14-44,-1 18 16,3-6-288,6-6 0,3 0-1364,11 15-2408,-2-16 1,4-3 4093,17 6 0,-8-19 0,-9-13 0</inkml:trace>
  <inkml:trace contextRef="#ctx0" brushRef="#br0" timeOffset="222647">16706 10672 18852,'-3'-8'4531,"1"2"-4005,2 6-1058,0 0-571,-9-41-2269,26 51-2375,-12-34 5747,28 66 0,-21-24 0,0 0 0</inkml:trace>
  <inkml:trace contextRef="#ctx0" brushRef="#br0" timeOffset="223270">16816 11199 26486,'25'-42'73,"-1"1"1,1-1 0,-2 2 0,1-1 0,-2 4-49,3-4 1,-1 0-881,0-5 0,-1-3 863,0-4 1,-1-1-4,-3-3 1,-2 1 22,-4 2 0,-2 2-17,-2 7 1,-5 3 186,-7 9 0,-3 3-176,-3 0 448,-19 13-436,8 25 90,-7 12-136,2 18 35,3 20-32,13-20 1,0 3 81,2 6 0,0 2-82,3 5 1,2 0-34,0 1 0,4-1 19,5-3 1,3-3-3,4-4 0,5-5-12,5-6 1,4-6 10,2-6 0,3-6 1,1-6 0,2-6 8,-1-7 0,1-6 17,-1-5 0,-2-5 25,-1-5 0,-2-3 0,-3-3 1,-1-1-21,-3-1 1,-2 1 30,-4 3 1,-1 1 86,7-15-50,-12 19-51,-18 23-11,-8 20-5,-5 6 22,-2 19-62,10-4 1,2 12 27,12-2-11,12-2-11,16-9-5,14-11 723,15-16-693,-26-13 0,1-5 8,1-5 1,-2-3 33,0-6 1,-3-2 13,-3-3 0,-2-1 28,-2 0 0,-3-1 138,9-20 360,-10 10-372,-10 15-183,-6 13-24,-20 47 0,-6 15-621,2-4 0,-1 4 621,-1 2 0,1 2 0,5-15 0,1 1 0,0 4-395,1-1 0,-1 4 0,0 0 0,2-3-1070,0 1 1,1-2-1,-1 2 1465,1 0 0,-1 5 0,1-4 0,3-12 0,2 0 0,1-9 0</inkml:trace>
  <inkml:trace contextRef="#ctx0" brushRef="#br0" timeOffset="224388">18909 10807 26430,'21'-28'72,"-1"1"1,14-5-39,-28 73-12,-3-2 0,-10 0 1,-3 1-12,-7 19-205,3-17 0,-1-1 194,-5 11 173,8-19-17,6-19-16,14-35-106,1 0-6,4-8 0,2-3 11,-2 3 0,0-1-420,4-10 1,0-2 402,-1-1 0,1-1 9,2-8 0,0 2-26,-6 16 1,0 1 5,5-7 1,0 4 289,5 1-307,4 1 18,0 13-1,0 12-28,1 14 6,1 11-28,0 15 5,-3 13 23,-7 9 433,-12-22 0,-6 2-436,-9 11 0,-6-2 14,4-11 0,-3-1-314,-14 10 0,-5-3 342,-18 0-14,19-17 0,-3-2 53,-2-6 1,1-4-18,-10-1 40,2-18 5,33-9-39,7-8-17,16-2-22,13 3-28,11 10 0,12 14-1,-15 9 623,12 18-628,-13 7-5,13 12-136,-21-19 0,2 0 110,9 3 1,1-2 13,15 7 3,-14-17 0,1-4-25,11-11 36,-13-11 1,0-3 30,10-8 23,-15-9 0,-5-3-6,-7 1 22,-6 1 0,-2-1 68,-3-5 78,-1-7-151,-5 19 16,-3 8-89,-1 15-16,-2 9 49,-1 13-10,-2 15 16,3 24-28,7-4 23,4-1-6,15-10 282,-4-21-307,8-6 0,3-3 36,4-9-3381,22-7 3381,-32-13 45,-2-17-5,-7-2-12,0-24-28,-8 17-1131,-4 10 0,-1 1 1103,-1 7-89,0-12-152,1 25 2112,2 3-2459,6 12-364,3 9-1428,12 20-891,-3 0 34,1 0 3254,4-4 0,-17-20 0,7 3 0</inkml:trace>
  <inkml:trace contextRef="#ctx0" brushRef="#br0" timeOffset="224695">20375 10850 27482,'16'-49'107,"-2"20"-118,-11 73 11,-1 6 0,-2-6 0,-4 12 22,-7 1-5,3-14 128,0-3-49,6-35 4,2-9 270,20-39-261,-2 16 0,1-2-73,1-2 1,2-1-11,14-8 0,1 5-600,7 1 574,-18 14 0,2 2-345,23 4 345,-16 22 0,15 13 0,-12 21-317,-19-13 0,-2 2-579,8 25 896,-11-6 0,-2-3 0,-4-11 0,3 20 0</inkml:trace>
  <inkml:trace contextRef="#ctx0" brushRef="#br0" timeOffset="226161">9927 12600 19966,'-13'-53'1247,"1"1"0,0 5 0,-5 11-687,-37 23-291,-4 23-627,19 4 0,1 4 388,9 0 1,2 3 0,-6 10 0,3 5-23,6 2 1,4 3-12,2-1 0,3 1-3,4 4 1,8-3-18,22 9-3686,21-20 3737,3-16-11,-8-15 0,2-8-62,5-9 1,1-4 63,-9 5 1,1-4 81,14-21 0,-7-2-1,-13 2-834,-8-5 0,-6 1 851,-12 7-511,-8 0 1,-5 1 483,-5 10 548,-4 0 0,-2 4-598,4 9-728,-16-7 688,23 19 1414,-8 16-1448,11 12 2080,0 23-2387,11 9 10,3-25 0,2-1 126,11 21-881,9-17 0,5-3 273,8-4 897,15-6 0,5-6-378,-21-15 0,-1-5 294,9 2 0,0-3 182,-7-7 0,-4-5 510,-8-4 0,-3-1-99,19-13 314,-24 8 1,-6 0 128,-8 4-610,-1-3 201,-7 15-380,-1 7-320,1 2 950,-2 10-860,2 9-12,0 7 1,0 30-12,-2-7-87,0-14 0,-1 0 82,-3 15 39,0-18 555,3-11-314,1-17 151,10-24-325,-1 1 59,8-14 0,4-5 26,15-13-543,-8 13 0,1 2 408,10-7-1460,-11 19 1,-1 3 1414,0 3-11,31-6-51,-22 29-212,16 15-73,-20 9-861,-12-1 1,-3 5 792,-5 6 1,-1 0 0,5 11 0,-6 3 0</inkml:trace>
  <inkml:trace contextRef="#ctx0" brushRef="#br0" timeOffset="226670">12997 12615 23881,'12'-47'592,"1"-1"0,-4 4 0,-10 10-329,-44 21-134,-7 8-62,-4 12-50,2 12-23,7 15 17,9 11 158,16-4-194,14-5 0,4 0 19,5 1-19,9 5 0,7-2-14,24-2-913,-7-11 1,2-3 923,22 0-31,-12-11 0,-1-1 8,6 2-199,8 5 267,-38-9 50,-45 9-45,-21 1-14,5-5 1,-5 0-384,-1-3 1,-2-1 357,2-1 1,0-4-172,6-2 1,3-3 5,-14-11-5189,27-10 5371,21-3 0,5 7 0,5 7 0</inkml:trace>
  <inkml:trace contextRef="#ctx0" brushRef="#br0" timeOffset="227271">13356 12732 21254,'5'0'2789,"0"0"-1473,-5 0-1085,0 37-13,18-19 6,9 25 11,20-32 23,5-8 33,-3-13-162,-14-2 218,5-26-123,-22 5-56,1-19-34,-19 9-44,-11 1-34,-10 5-11,-7 10-40,3 10 7,-12 11-29,10 16-22,-12 11 22,8 15 6,6 10-1,8 6 12,9 5-16,14 0-458,12 0 435,6-14-17,7-15 0,4-2 39,-6-11 0,1-1 9,14 5 0,1-3 5,-8-8 0,-2-4 14,28-3 12,-12-10 21,-11-8 18,-10-5-12,-9-5-16,-8-5-17,-4-5 39,-1-3-28,6-4-23,-1 9 18,19-10-12,-5 19 434,12-3-461,-9 20-1,1 15 6,-2 11-23,0 15 40,-4 7 16,-3 6-72,-1 1-174,2 3-364,3-2-756,6-1-1496,4-9 2840,5-11 0,-17-13 0,-4-7 0</inkml:trace>
  <inkml:trace contextRef="#ctx0" brushRef="#br0" timeOffset="227587">14551 12930 22565,'17'-52'1221,"-1"1"0,-1 5 0,-3 9-515,-4 15-449,-4 12-296,-3 6-28,1 13 50,4 12 39,6 17-22,8 14-6,-7-24 1,2 1 2,6 6 1,1-3 7,10 11 3,-8-18 1,1-3 2,4-7 51,3-3-17,-8-17-45,-4-14 28,0-16 16,-1-10-32,1-3-35,0 1-106,1 6-145,3 8-252,-1 9-444,-1 9-682,-2 7-1244,-1 9-5730,2 8 8626,-4 4 0,-5-3 0,-5-4 0</inkml:trace>
  <inkml:trace contextRef="#ctx0" brushRef="#br0" timeOffset="228111">15327 12888 26329,'5'23'168,"6"-2"-56,14-7 5,10-6 7,7-6-18,4-9 40,-2-9 38,-6-7 24,-9-6 4,-14-2-49,-10 0-6,-18-5-57,-5 11-77,-6 3 27,-2 13-27,5 7-12,-5 8 0,-1 12-22,1 12 11,3 12 11,5 8-11,8 6 0,12-21 0,5-1-11,16 22 5,8-6-11,-4-30 1,3-5-428,30 3 435,-21-9 1,1-3-3,1-2 0,-1-4 8,-3-3 0,0-3 8,3-6 1,-3-1 0,12-10-1,-19 4 1,-3-1 39,2-10 11,5-8 17,-10 3 22,-1-3-67,-8 12 438,13-6-427,1 12 12,14-1-29,12 9-22,-19 11 0,9 30-11,-32-4-17,-4 5 0,-1 3-291,-8 24 319,-3-5 0,-2 0 0,0 0 0,0-21 0,0 1 0</inkml:trace>
  <inkml:trace contextRef="#ctx0" brushRef="#br0" timeOffset="255570">16474 7470 10371,'10'-48'1458,"0"0"1,0-1-1,-2 5 1,0 1 0,-1 3-897,-1 2 1,-1 2 375,-2 2 1,-1 2 534,-6-1-498,-6 6-718,-12 32-100,-4 15 0,2 8 0,-2 6-675,-1 3 0,-1 3 549,4-4 1,0 2 0,0 1-16,2 3 1,0 2 0,3 2-19,0 11 0,4 3 1,4-1-20,5-9 1,3-1-1,4 0-525,4 4 0,4 1 0,4-6 277,5-3 0,7-8-1112,16-1 1,7-8 1014,6-12 1,-2-4 0,-15-1 0,-3-2 0,2-4 0,0-1 0</inkml:trace>
  <inkml:trace contextRef="#ctx0" brushRef="#br0" timeOffset="257987">17526 7476 20537,'-6'-54'1264,"-1"0"0,1 2 0,0 11-810,5 27-359,-2 2-50,2 7-4258,2 18 4219,1-3 865,5 24-866,0-2 40,2 27-34,-3-18 17,-1 18 6,-6-16 39,-4-5 67,-5-7 84,-4-21-112,1-9 179,-4-24-173,7-10 3324,-1-10-3400,9 3 0,3-3-20,1 9 1,2-1-232,0-7 1,1-1 225,4 0 0,2 2-9,-1 10 1,1 1 7,5-11 1,1 1-17,11-15-11,5 6 17,-12 29-18,9 9 7,-5 11-23,13 15 22,-13 1-5,5 36 17,-25-8-6,-4 11 0,-20-14 0,-8-2-443,0-8 1,-2-1 436,-14 14 1,-1-1 5,6-12 0,1-4-175,6-5 1,2-3 191,-8 2 445,16-11-361,15-11-79,6-5-22,11-2 893,15 0-893,-1 3 413,19 5-435,9 14 33,-8-3-11,-5 4 0,0 1 0,-3-2-3,8 0 0,3-2-30,11-5-597,-16-5 0,0-3 636,8-6-134,-21-8 1,-2-4 160,3-16-22,-10 7 1,-2 0-1,0-13 8,-4-20 20,-11 27 6,1-9-34,-9 25 1195,1 10-1217,-1 6 253,-1 19-209,2 6-2,1 17-42,10 1 5,7 1-10,11-4 16,11-4 11,-5-12-28,26-5 6,-17-14 33,14-9 40,-20-14-12,-11-10 1,-12-10-7,-10-2-10,-12-1-6,-7 4-11,-3 5-12,3 10-21,6 9-175,5 7 62,8 7-744,15 14-354,4 4-537,13 15 604,-7-9-4239,17 9 699,-10-18 1849,13 3 3159,-12-16 2638,-11-9-845,-9-2 3321,-6-16-3193,-7 7-672,1-9-151,-3 12-1176,0 6-118,0 5-51,0 8-22,0 8-5,1 9-23,2 11 0,1 5-5,-1 1 16,0-2-10,-2-10 49,0 0 265,-1-16 150,0-1-224,3-19-68,3-13 35,6-13-29,7-11-27,6-2-35,4 3-38,2 7-45,2 11-45,0 9 0,1 10-23,4 13-21,1 13-7,-9 4-750,6 31-980,-20-4-1006,-6-11 1,-1 1 2786,-4 19 0,-3-21 0,-2-16 0</inkml:trace>
  <inkml:trace contextRef="#ctx0" brushRef="#br0" timeOffset="258795">19515 7215 18532,'-2'-48'1293,"1"-1"1,-1 0 0,1-7 0,0 2-476,-1-2 0,-1 5-174,-1-2-437,1 19 1,-1 3-46,-1 7-140,2 13-16,2 20 0,3 16 10,3 25-19,-1-16 1,0 4-267,1 7 0,-1 2 258,0 6 0,0 2-725,-2 3 0,0 2 554,0 1 0,-1 0-137,-1-1 0,1-2-74,-1-7 1,0-3 283,0-9 0,0-5 19,-1 6 46,-6-27 472,-6-28-350,-8-21-5,-1-19-20,13 23 0,1-2 25,1 1 1,3 1 83,-2-26 1400,3 11-1489,2 14 316,0 12-377,7 9-29,9 5-28,16 5-45,16 0-50,12 2-3381,1 2 3420,-5-2 51,-11 2 78,-13-3 5,-10-4 29,-7-7 72,-3-6 40,-2-8 3387,-2-3-3332,-2-4 124,-2-1 11,0 2-95,-2 7-118,0 8-207,-1 10 6,0 9 33,3 14 6,3 11-12,8 15-150,6 9-477,6 4-160,-13-27 1,1 1-3694,13 26 3846,-5-11 0,-10-18 1,-6-13-1</inkml:trace>
  <inkml:trace contextRef="#ctx0" brushRef="#br0" timeOffset="258978">19937 6868 21601,'25'11'-598,"-14"-17"1,5 32 0</inkml:trace>
  <inkml:trace contextRef="#ctx0" brushRef="#br0" timeOffset="259746">20243 7109 20951,'0'-5'4050,"0"1"-2941,0 4-1109,-15-47 12,13 43 4,1 17-16,8 36 6,0 7 0,-2 0-1,-6-2 454,-5 0-352,9-65-40,2-21-36,3 1 0,2-2-3,5-16 2,-2 13 1,1 0-42,8-8-11,5-8 33,8 19 0,-16 21-22,22-1-6,-12 15 23,9 9-34,2 20 22,-13-4 0,0 20 12,-17-12-6,-2 9-22,-7-4 38,-6-4-10,2-15 67,-1-8 0,3-14-62,1-17 28,0-7-17,0-15-5,5-9-6,2 9-16,4 3 10,1 18-16,8 10-6,7 10 17,1 2-11,16 26 0,-16-1 5,5 7 1,-5 0-12,-8-9 11,13 6 18,-3-12-12,7-7 0,-9-13 33,21-17-22,-21 2-8,-1-2 0,0-3 31,13-22 5,-5-4-17,-6 1 29,-16-4-18,-9 26 79,-8-18-17,-4 23-50,-4-1 45,-1 5-23,4 7-33,-3 7-51,-4 28 17,4-1-31,3 13 0,1 2-8,3 1-513,9 4 1,8 1-5610,27 1 5615,-11-18 0,1-3 0,11-3 1,-14-13-1</inkml:trace>
  <inkml:trace contextRef="#ctx0" brushRef="#br0" timeOffset="261991">18112 8458 18341,'-20'-47'1239,"0"-1"1,2 5 0,-3 9-858,-11 21-186,-3 10-56,-2 12-56,-1 14-39,1 15-17,3 13-299,18-22 1,2 2 278,2 0 1,3 1 2,-3 28 105,17-7-77,14-11 45,16-11 28,8-14 28,1-11 67,-7-13 68,-11-6 441,-13-6-486,-13 1-68,-13 4-95,-13 6-22,-12 11 16,-8 14-22,7 2-19,12 3 0,2 2-20,3 2 2,4 3 1,5 1-8,15 11 10,1-1 23,25-3-11,8-19-6,19 0-8,-23-12 0,2-3-151,2-2 1,0-2 161,0-4 0,-1-2 3,-3-3 0,0-2 11,-4-3 0,-1-2-77,18-18 127,-11-5 23,-11 1 0,-10-1-12,-7 1 19,-4 2 32,-2 5-6,0 7 291,0 9-363,0 8 63,0 5-130,0 2 16,1 11 0,-1 3 0,1 13-5,0 12-12,-1-10-5,0 16 11,0-17 11,5 7 0,2-4-11,3-5 17,1-5 6,-3-8 156,-3-4 95,-3-8-123,-1-9-83,-1-9 10,0-13 34,8-20-78,-1 13 16,15-21 0,0 23-16,8-5-23,4 8-5,13 7-6,-12 13-62,18 4 23,-14 16 45,10 9-18,-5 16-38,-9 12-146,-11 8-252,-10 3-280,-5-5-219,-2-8-27,3-15 313,4-12 398,7-20 195,6-14 136,3-17 167,-2-11 151,-8-6 118,-10 0 499,-9-2-639,-4 20 241,-4 0-224,2 23-213,2 1-135,1 7-16,3 7 11,6 9-39,6 11 0,10 12 16,8 5 7,6 4-1,2-4-17,1-8 12,-4-9 44,-5-12 17,-7-11-16,-4-16-1,-3-16 1,-3-15 27,-2-10-5,-6-4-40,-4 1 18,0-3-57,0 21 1,3 6-18,-1 23-16,5 11-135,11 19 23,-4-2-762,20 35-308,-13-12 403,5 7-1103,3-2 95,-1-17 830,11 0 1102,7-16 236,-17-12 800,2-15 1121,-20-16-953,-4-2-778,-3 0 690,-7 0-718,-2 19-375,0-4-45,0 14-107,2 10 34,1 8-3442,4 13 3370,1 0-219,7 14-572,3-3-1170,6 11-3585,4 0 5040,-2-9 0,-9-16 0,-5-11 0</inkml:trace>
  <inkml:trace contextRef="#ctx0" brushRef="#br0" timeOffset="262175">19774 8304 23954,'-26'-41'289,"0"-1"0,1 3 1,9 12-374,15 26-51,9 9-1277,14 15 1,3 5-4789,15 20 5349,-9-10 1,-2-1 0,-6-5 0,-10-12 0</inkml:trace>
  <inkml:trace contextRef="#ctx0" brushRef="#br0" timeOffset="262825">20019 8430 13702,'-1'-6'5500,"0"2"-5915,-4-26 1,-1-5 622,3 14 651,-4-16 0,4 4-792,8 28 968,7 9-1007,12 11-17,0 5 1211,16 15-1228,-15-12 1,1 1-9,0 2 0,0 2 1426,4 5 0,-4 0-1524,6 22 39,-15-7 62,-15-15 50,-30-3-6,4-21 85,-37-8-12,25-18-5,-8-13-67,25 2 61,15-19-101,10 22 6,29-27 12,5 27-358,-8 7 1,2 3 339,15-2-39,-9 7 1,1 2-46,19-1 11,-8 2 1,0 0 58,-16 3 1,-2 0 19,29-4 34,-30 2 472,-16-4-490,-9 5 85,-7-10-28,-13 8-11,-10-2-29,-8 6 709,3 6-725,0 3 22,-7 23-11,18-2-28,-7 19 0,30-9 6,11 0 0,16-3-6,12-7-12,8-9-248,3-8 361,-7-10 22,-13-9 23,-15-10-45,-12-9-29,-10-8 12,-9-5-11,-8 0 283,-6 3-328,-5 7-6,0 9 6,2 10-34,5 6-27,4 12-152,5 9-633,5 11-1282,12 6-4426,12 3 6526,6-4 0,-5-13 0,-8-8 0</inkml:trace>
  <inkml:trace contextRef="#ctx0" brushRef="#br0" timeOffset="263225">21082 8364 19574,'0'-5'5349,"0"1"-4318,0 4-399,-11-61-335,6 42-241,-7-43-56,10 59-5,2 11 5,1 10 11,3 16 6,1 9-6,1 7-11,-1 1 11,-2-4-11,-1-10-17,-2-11 79,1-13 173,0-8-207,-1-29 17,2-2 16,1-24-21,4 4-7,6-1 1,6 2-45,8 6-17,4 8 44,7 8-10,2 12-23,3 10-28,-1 14-55,-3 14-180,-6 13-314,-9 11-750,-8 6-549,-8 4-2655,-3-3-560,-1-15 5108,3-5 0,-3-26 0,1-1 0</inkml:trace>
  <inkml:trace contextRef="#ctx0" brushRef="#br0" timeOffset="264565">21703 8401 22291,'8'-57'1094,"1"-1"0,-1 7 0,0 7-825,5 12-241,-4 15 5,8 6-33,0 13 23,7 10-1,2 11-16,-1 14 5,-7 9 11,-9 6-5,-6 4-23,-9-2 12,-5-5 11,-3-11 61,2-15 169,6-12-29,3-14-162,3-12 34,3-26-57,2 5-106,1 4 1,2-1 144,11-14-24,-6 18 0,2-1 24,16-23-21,3 9-40,0 11 0,-2 11 6,-1 11-23,-1 7-5,0 12-11,0 9 11,-3 14-1,-3 10 18,-8 5-6,-7 0 0,-6-4 224,-2-8-224,-1-10 0,0-10 6,2-9 22,4-6-17,6-8 11,7-9 23,5-10-17,2-4-22,1 0-6,1 5 0,0 6 5,2 8-16,11 8 11,-12 6 0,12 8 0,-16 4 28,7 4-11,-1 1-23,-2-3 6,2-3 0,1-7-17,1-6 1,-1-9 27,-2-8 34,-4-20-45,-11 9 11,-5-22 22,-15 14-16,-7-5-22,-8 8 10,-4 12 6,0 11-22,4 7 17,4 9 11,5 7-17,1 10-6,5 8-11,2 20-5,5-15 5,10 18-28,9-21-95,13 6-50,8-10 22,3-10 61,2-12 46,-2-15 27,-4-8 45,-5-13 40,-2-18-29,-14 14 40,2-19 22,-12 24 33,2-3-5,-3 10-28,-4 11-78,-3 6-28,4 9 27,-2 2-5,10 12-11,-2 7 5,3 12 1,-3 6 22,-1 9-1,-6-18-16,2 3 6,-4-24 84,3-4-34,3-14-28,4-9-28,1-3 22,7-10-5,-4 3 5,9-6-11,-5 9-33,3 7 22,-8 10 6,5 8-1,-1 5-16,8 6 5,3 5 23,15 3-17,0-9 0,2-2 11,5-10-22,4-17 39,0-5-522,-26 2 0,-2-3 505,3-12-18,-2-20 18,-13-2-6,-8 17 1,-2-3-148,-1-3 1,-3-1 160,-2-9 1,-3 1-837,-1 12 0,-2 1 828,0 4 1,-2 3 810,-9-6-766,3 21 2,3 4-36,2 9 248,6 11-287,-4 15 1926,-1 18-1918,0 3 1,1 4-193,2-12 1,0 1 188,1 9 1,-1 5 0,4-4-433,3-4 0,3-1 438,4 18 1,2-2-18,-1-22 1,4-3-434,13 7 0,4-4-228,14 1 6,-14-13 0,2-3-2054,15-5 2659,-7-19 1,-19 2-1,-8-7 1</inkml:trace>
  <inkml:trace contextRef="#ctx0" brushRef="#br0" timeOffset="264773">23735 8064 26110,'41'-32'37,"0"-1"1,8 3-1,1 8-26,-12 19 1,2 4-1007,8-2 0,1 0 995,-13 1 0,0 0 301,5 0 1,-3 0-403,0 0-515,6 0-1422,-27-2-7793,-7-1 8884,-4 1 1,-3-1 0,-2 2 0</inkml:trace>
  <inkml:trace contextRef="#ctx0" brushRef="#br0" timeOffset="265058">24372 7310 26872,'60'16'45,"-14"13"0,-2 8-45,-12 1 0,-1 4-991,-1-2 1,3 3 0,-1 1 988,-5-5 0,0-1 0,-2 1-6,-2 0 1,0 0 0,-5 1-7,4 17 0,-11 1-224,-16-2 0,-14-1-431,-4-17 1,-7-1-1,-6-2 468,-3-3 1,-6 0 0,-2-3-1,6-2 1,-11 7 0,2-3 0,12-11-1,1-1 1,-1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30T13:49:06.3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2011 2509 15894,'-9'-50'1861,"1"1"0,0 4 1,0 7-355,-5 9-673,-3 9-307,-9 5-471,6 14 134,-19 40-139,19-5-622,2 2 1,-3 7-1,2 1 588,0 10 0,2 4-442,3-15 1,0 3-1,0 2 1,2-1 416,-1 15 1,2 1 0,1 0-47,3-12 1,1 1 0,1 0 0,1-2-41,-1 6 1,2-2 0,1 2-206,2-7 1,0 3 0,2-1 0,1 0-908,0-2 1,1 1 0,1-2 0,-1 0 1024,1 5 0,0-1 0,0 1 59,2 9 1,0 1 0,-5-7 412,-5-12 1,-5-6 128,-4-4 0,-4-4-61,-21 7-34,6-39 0,-2-11-6,2-5 0,0-7 113,-6-13 0,2-8-263,12 0 1,3-5 0,4-1-19,4 5 1,3 1-1,3-1-131,0 0 1,3-1 0,4 2 7,10-13 0,7 5 1052,1 16 1,3 2-1106,15-12 0,4 2-54,-3 11 1,2 3-785,11-3 1,0 4 587,-15 11 1,-1 3-836,12-5 1,2 0-3807,-2 2 1,-1 0 4060,-10 5 0,-2 1 0,0-1 1,-7 4-1,-18 7 0</inkml:trace>
  <inkml:trace contextRef="#ctx0" brushRef="#br0" timeOffset="376">2318 2839 24732,'-10'-38'47,"-1"0"1,1-19-36,37 68-12,-4 3 0,14 33 5,-14-2-318,-8-10 1,-1 1 273,-5-3 0,-3-1-28,4 29 33,-6-17 201,-3-8-27,-11-17-61,3-7 212,-21-14-67,9-13-11,-7-13 351,13-5-536,8-1-28,15 3-100,12 5-130,15 6-241,12 6-593,11 5 213,-10 3-1544,-9 1 0,2 1 2003,-7 0 1,-1 0-1,26-3 1,-18 1 0</inkml:trace>
  <inkml:trace contextRef="#ctx0" brushRef="#br0" timeOffset="727">3226 2741 18700,'0'-3'4156,"0"1"-3473,-29-13 1,-13-1-270,0 8-564,-7-7 0,-1 5 211,1 24-21,3 14-7,4 14-22,7 10 23,7 5-23,10-1-28,12-4 17,16-9 157,6-14-134,36-8 5,-5-19-14,-13-5 0,1-3 87,21-20 110,-9-13-59,-12-5 72,-14-1 44,-11 4 12,-11 8 207,-4 9-353,-4 11-95,1 7-11,-5 10-28,2 8-5,-3 10-29,5 7-72,5 3-415,12 5-1232,10 3-5282,17 2 6187,1-5 0,-11-14 0,-10-11 0</inkml:trace>
  <inkml:trace contextRef="#ctx0" brushRef="#br0" timeOffset="1283">3578 2953 18420,'-3'-4'5495,"0"0"-3759,3 4-1697,-11-36 1,8 41-12,-9-17-17,11 55 0,-3-11 0,-1 0 0,-1 13-5,-5 16 16,7-33 12,1 1 162,2-15 106,1-10-122,4-15-74,3-9 23,4-14 16,1-6 26,2-1 0,1-1-149,14-8-16,-4 11 0,3 5-6,7 14-17,17 10 11,-18 11-11,9 9 6,-9 8 6,-6 9-1,-8 5 0,-9 3 12,-6 0 0,-7-6 5,-2-8 39,-2-10 29,2-11-23,1-12-12,1-12 1,2-12-11,7-6 5,8-2 0,12 3-33,9 6-1,8 7 7,5 11-35,4 8 1,1 15-211,-1 12 188,-1 16-146,-28-12 1,-2 2-594,-1 5 0,-3 3-2955,-2 2 0,-3 2 3739,-2-3 0,-3-2 0,1 10 0,-5-18 0</inkml:trace>
  <inkml:trace contextRef="#ctx0" brushRef="#br0" timeOffset="2442">4631 2988 16723,'-4'-6'4945,"2"1"-3656,2 5-337,0 0-526,12 14-286,-3-7 84,21 14-40,-1-14-16,10-1-22,4-9 11,-3-9 0,-6-10-6,-8-9 6,-12-6 73,-19-24-169,-2 22 1,-12-11 151,-3 23-124,8 13 35,-10-4-68,12 17-23,-4 12 6,-7 23 6,1 9-42,8-12 0,1 0 2,-2 14 1,4 14-51,11-11-396,16 12 331,-1-31 1,5-3-151,8-2 0,4-3-169,6-2 0,3-5-282,4-3 0,1-4-573,0-3 0,1-4 259,-2-4 1,-1-4 256,-4-3 1,-2-4 478,0-8 1,-4-3 400,8-11 182,-22 9 0,-4-2 1000,-7-8 414,-2-10 471,-5-5-1613,-4 18 335,-4-5-295,-1 23 63,-2 1-524,-1 8 571,-2 10-621,-8 27-90,8-7 1,-4 21-6,12-4 6,5 3-15,8-10 1,1-1 13,8 10-5,2-16 0,5-3 12,18-6 27,14-3-11,-1-17 17,-5-13-20,-25-2 0,-2-3 42,11-19-11,-7-1 73,-15 4 28,-9 13 22,-2-3 0,-5 10-140,-1 10-33,-5 13-12,2 5 12,-3 24-6,6-13 6,4 22 5,12-15-11,23 11 5,-4-15-2,5-9 0,2-4 14,14-6-17,12-1 22,-32-11 1,-3-3 38,3-13-27,3-5 55,-22-7 35,-19-5-68,-8-1-40,-6 2 40,-18 2-33,17 21-23,-14-7-6,20 18-16,2 2-191,8 18-313,13 6 55,3 6-2447,34 16-2728,0-11 4967,-14-11 1,-1-1 0,5-1-1,-15-9 1</inkml:trace>
  <inkml:trace contextRef="#ctx0" brushRef="#br0" timeOffset="2783">6708 2969 20235,'0'-4'4368,"0"0"-3286,0 4-253,-49-66-566,21 43-196,-5-14 0,-3 5-16,-1 28-35,8 7 1,-7 14-6,10 8-5,-7 21-6,15-11-17,6 25 6,20-29 11,3 6 0,23-16 22,-6-17 6,15-11 17,-9-15 45,-3-12 55,-7-3 35,-9-1-12,-9 4-84,-11 3-34,-12 2-44,2 12-12,-6 2-61,6 11-12,6 2-805,-4 13-937,11 7-4480,7 14 6301,2-3 0,1-10 0,-2-8 0</inkml:trace>
  <inkml:trace contextRef="#ctx0" brushRef="#br0" timeOffset="3110">6876 2883 26878,'52'18'16,"-14"0"-13,-17 10 0,-3 6-17,-4 3 0,-4-2 14,-2 2 17,1 25 39,-12-38 84,-5-4-79,1-14 57,-5-20 5,8-15-11,-1-16-67,8-9-17,6-2-28,8 7-39,6 9-140,5 12-510,7 11-908,9 9 158,-6 6-1227,2 5 2666,-6 2 0,-16-2 0,-1 1 0</inkml:trace>
  <inkml:trace contextRef="#ctx0" brushRef="#br0" timeOffset="3593">7660 2872 21276,'1'-53'1434,"0"-1"0,0 5 0,0 5-801,-1-10-146,0 14-151,-1 16-201,0 12-118,0 10-1,0 16 7,1 19-18,3 24-517,-2-19 0,-1 3 478,2 7 1,-1 1-203,-3 5 1,-1 0-350,-1 3 0,0-1-334,0-4 1,0-2-766,3-8 1,3-2-7107,8 14 8790,5-25 0,-5-16 0,-4-10 0</inkml:trace>
  <inkml:trace contextRef="#ctx0" brushRef="#br0" timeOffset="3850">7903 2985 17484,'3'-51'1790,"-1"0"1,0 4 0,-7 9-1074,-20 14-174,-3 11-212,-2 7-135,-1 15-40,3 8 12,0 16-5,4 10-57,10-11 1,2 1-56,-5 14-21,7-14 1,2 0 36,3 5 45,11 6 40,20-14-46,28-12-92,-14-13 0,4-3-529,11-4 1,2-2 340,-15 2 0,2-2 1,-1 1-1293,3-1 1,1 1-1,-3-1-1021,11 0 0,-2 1 2487,2 1 0,-7 1 0,-10 0 0,-3 1 0</inkml:trace>
  <inkml:trace contextRef="#ctx0" brushRef="#br0" timeOffset="4966">6923 2852 8612,'2'-4'8570,"0"0"-2017,-2 4-5993,-16-17-89,12 11-270,-12-13 152,16 16-145,0 2-102,-1 0-78,-1 3 17,-2 3-28,-1 2 28,0 2 0,4-1 33,-1 2 56,7-1 51,5 1-17,11 0-33,11 2-35,6 1-55,6 4 6,0 4-18,8 9-22,-19-8 12,8 10-12,-15-6 11,-4 0-22,-4 2 6,-12-7 22,-13-2-11,-2-3 28,-21 3-1,-8-5 29,-17 2-28,18-8 39,5-17-62,39-14-10,5-6-238,6 3 1,3-1 242,0 3 0,1-1-1,11-13 1,1-1 14,-7 7 0,-2 1-15,-1 3 1,-2 1 11,11-21-56,-16 24-201,8-3-1104,-2 19 1333,10 18 0,-15-5 0,3 8 0</inkml:trace>
  <inkml:trace contextRef="#ctx0" brushRef="#br0" timeOffset="5716">7025 2927 13676,'-6'-9'6312,"0"2"-4677,6 7 797,0 0-2085,-26-43-213,19 32-111,-20-32-18,27 43 57,6 4-1,5 3-3397,10 7 3342,-1 0 44,18 13-27,-10-2-1,14 12 23,-9-3-28,-3 4 11,-6 0-6,-6-1 1,-10-3 72,-9-4 45,-13-5-17,-13-5-89,-1-7 78,-29-3-17,18-6 12,-14-7 3419,25-8-3414,13-11-56,11 1 191,24-29-79,8 8-291,-5 10 0,2 0 193,-1 4 0,1 2-9,-1 0 1,0 0-12,-1 2 1,-2 1 11,17-18-34,-11 12-17,0 1-78,-15 17-605,8 3-1821,-11 21 2493,3 15 0,-6-10 0,-3 3 0</inkml:trace>
  <inkml:trace contextRef="#ctx0" brushRef="#br0" timeOffset="6892">2601 3770 11899,'-62'1'995,"0"0"1,0 0 0,7-1 0,4 1-641,-10-1 1,8-1 1371,23-3-164,6-1-451,3-1-675,11 2-270,15 1 18,22 1 33,33-2-128,-10 1 0,7 1-881,-8 0 1,5 0 0,2 1 809,-5-1 1,3 0 0,1 0 0,2 1-7,-5-1 0,1 1 1,2 0-1,0 0 1,2-1-430,-5 1 1,1 0 0,1 0 0,1-1 0,1 1 0,0 0 419,5 0 1,1 0 0,1 0 0,0 0-1,1 0 1,0 0-243,-5 0 0,0 0 1,0 0-1,2 1 1,-1-1-1,1 0 0,0 0 241,-5 0 1,0 1-1,1-1 1,0 1 0,0-1-1,0 0 1,1 1-1,-1-1-145,1 0 0,1 0 1,-1 0-1,1 1 1,-1-1-1,1 0 1,-1 0-1,0 0 144,0 0 0,1 0 0,-1 0 0,0 0 0,0 0 1,-1 0-1,1-1 0,-1 1-34,6 0 0,0-1 0,0 0 0,-1 1 0,0-1 1,-1 0-1,0 0 38,-3 0 0,0 0 1,-1 0-1,0 0 1,0 0-1,-1 0 1,-1 0 0,5-1 0,-1 1 1,-1-1-1,0 1 1,-1-1-1,0 1-4,5-1 1,0 0-1,-2 0 1,0 1-1,-2-1 0,-5 1 1,0 0-1,-2 0 1,-1 1-1,0-1-10,6 1 0,-1-1 0,-1 1 0,-1 1 2,10 1 1,-1 1 0,-2 0-1233,-6 2 1,-2 0 0,-2 1 1236,12 4 0,-7 0 0,-19-2 0,-5-1 0,2 2 0</inkml:trace>
  <inkml:trace contextRef="#ctx0" brushRef="#br0" timeOffset="7502">9337 2661 17305,'0'-5'4386,"0"1"-1894,0 4-2424,-40-38-7,13 41-42,-4-15 1,1 5 20,-4 44-29,8 5 0,13 2 11,11-4 51,13-6 45,8-10 50,9-9 56,2-8 28,-2-12-22,-4-7-17,-6-11-45,-7-6 0,-6-11-129,-6 12 6,-7-6-17,-3 18-51,-3 1-111,-1 7-1166,-4 16 51,5 2-1064,-4 13 2313,4 11 0,8-19 0,-2 10 0</inkml:trace>
  <inkml:trace contextRef="#ctx0" brushRef="#br0" timeOffset="7817">9248 3192 23747,'-4'55'901,"10"-8"-811,17-38 173,-1 0 225,-14-7-23,-1-3-85,-2-12-156,-2-4-112,0-6 118,-3-4-51,-4 7-67,-2-1-78,-5 7-79,-5 7-330,-15 19-247,9 0-7315,-14 23 7937,21-10 0,3-2 0,8-10 0</inkml:trace>
  <inkml:trace contextRef="#ctx0" brushRef="#br0" timeOffset="65064">10930 2583 18958,'-14'-46'987,"1"1"1,3 4-1,-2 10-661,-4 20-147,-1 7-67,-10 8-34,-8 11-5,-6 13-39,-3 12-34,6 6 5,11 2-5,14 8-11,16-12 11,7-5 11,14-12 1,-1-14 10,5 0 90,-6-8 196,-8-3-207,-14-5-73,-5-1 5,-17-1 1,-7 4 11,-19 7-1,13 5 1,0 2-22,-15 9-9,15-1 0,3 3-3,3 11-22,2 12-6,23 8-17,24-14-72,28 0 5,2-22-118,-9-12 1,5-3-2386,10-7 1,0-2 1945,-9 2 0,0-2-969,-1-3 1,2-2 0,-3-1 1387,3-5 1,-4 0 0,-10 5-1,-2 0 1,21-11 0</inkml:trace>
  <inkml:trace contextRef="#ctx0" brushRef="#br0" timeOffset="65387">11431 2765 22907,'-44'-31'291,"-3"23"-218,14 60-54,16-24 1,-1 1-245,-3 4 1,-1 1 210,4-7 0,-1-1-45,-1-1 1,0-1 7,-13 12 157,-4-4-78,14-21 66,0-9 12,8-32-50,8 3 95,4-28 367,7 15 109,5-21-218,1 19-174,0 4-145,-4 25-79,0 10 23,17 23-17,-4-5-26,12 10 1,6 2-1831,-8-8 0,3 0 1195,16 10 0,1 1-244,-14-11 0,0 1 483,12 7 0,-4-3 0,-12-6 1,12 8-1</inkml:trace>
  <inkml:trace contextRef="#ctx0" brushRef="#br0" timeOffset="66130">11910 3040 21013,'-6'-49'1322,"0"1"0,2 6 0,-2 9-1070,0 22-168,0 19 11,0 18-27,-1 27-38,3-17 1,-1 4-491,1 7 0,-1 3 460,0 6 0,0 2-611,2-16 1,-1 0 0,1 1 546,-1 0 0,1 0 1,0 0-33,-1 18 1,2-2-374,1-10 0,2-3 441,3 12 11,7-23 45,-3-37 0,2-16-11,-6-13 5,-5-9 1,-2-5-12,-2 7 0,-1-2-49,-3-21 0,0-3 41,-1 8 0,1 0 8,1 0 0,1 0 3,2 3 0,1 1-3,2 3 0,1 1 603,3 2 1,2 2-604,0 2 0,3 1-8,3 2 0,4 2-15,2 4 1,5 3 3,3 3 0,4 4 5,3 5 0,4 4 0,2 4 0,1 5-3,0 7 1,-1 5 5,-2 6 0,-2 6-6,-2 6 1,-5 5 2,-3 4 0,-5 3 0,-5 0 1,-5 0 2,-10 0 0,-6-2 2,-10-2 1,-5-3 3,1-7 0,-5-2 5,-24 4 0,-4-5-6,16-9 1,0-3-1,-16 4 1,1-4-17,17-6 0,4-5 533,-14-10-2751,23-11 2229,29-11 0,-2 16 0,11-1 0</inkml:trace>
  <inkml:trace contextRef="#ctx0" brushRef="#br0" timeOffset="66503">12455 2637 20963,'4'2'3170,"-2"0"-1898,-2-2-1233,41 31-17,-8 6-19,1-4 0,1 3-493,-10-3 0,-4 1 490,-2-1 0,-3 1 11,3 25 241,-14-10-219,-15-14 51,-9-16 39,-8-14 45,-1-19 146,2-22-236,10 4 763,7-20-819,16 17-22,12-8-28,13 7-84,10 6-229,4 8-993,12 9 584,-18 6-1564,19 7-3176,-16 6 795,0 1 3902,2 3 1,-28-6-1,0 0 1</inkml:trace>
  <inkml:trace contextRef="#ctx0" brushRef="#br0" timeOffset="67180">13171 2823 15109,'12'5'7490,"-3"0"-5967,-9-5-566,-59 5-435,31-3-419,-8 2 1,3-1-70,18 0 33,10 4-34,13-1 18,12 2-12,15-2-22,10-3 16,2-1-16,-1-6 6,-8-3 16,-11-5 17,-10-5 5,-10-2-10,-7-1-1,-10-1-5,-6 0 0,-8 3 22,-4 4-5,0 6-12,1 7 6,0 10-28,1 10-17,1 11 0,3 9-11,9 6 12,8 3-24,17 0 1,12-3 11,19-5 11,-8-20 1,2-3-218,17 5 197,-13-12 1,1-2-3,14-6 22,-23-4 0,1-2-5,26-15 27,-11-11-21,-9-10 21,-12-7 23,-17 16 0,-3-1 0,0-12 67,-5-19-5,-4 24 0,-2-8 16,-2 7-22,-2 11-22,-1 10-46,1 7 1,-1 6-17,1 4 195,-1 3-184,2 3-39,3 3-22,3 5 22,9 4-12,9 6 24,10 7-1,10 8-17,5 7 17,-20-20 1,0 0-15,-1 1 0,1 0-3,-2 0 1,-1 0 5,16 23-23,-8-5-27,-11-4-68,-10-7-190,-19-8-599,-27-10 498,3-8-79,4-8 1,-2-2-1137,-11-10 1624,-7-9 0,24 9 0,10 0 0</inkml:trace>
  <inkml:trace contextRef="#ctx0" brushRef="#br0" timeOffset="67681">14445 2659 21243,'-4'-4'3915,"1"1"-2470,3 3-1417,-32-20 11,23 32-27,-23-21 49,41 44-16,14-4-28,22 11 2,-7-12 1,3 1-613,-4-5 0,-1 0 593,0-1 0,-1 1-183,-3 1 1,-6-1 171,-7-5-3015,-4 17 2824,-25-28-1568,-37 4-436,2-9 872,-11-1-2116,4-10-73,18-7 2784,-9-22 3293,14-7-723,16 13 1,2-1 530,1-14-99,6-10-896,3 14-209,2-7-357,1 5-555,0 16-190,1 10 3376,1 15-3404,1 15 22,2 33-44,-1-6-113,-8 9 1,-4 4-1224,-2-17 1,-2 0 119,-1 9 1,-2-1 1209,0-3 0,-1-7 0,4-5 0,0-1 0</inkml:trace>
  <inkml:trace contextRef="#ctx0" brushRef="#br0" timeOffset="68467">15128 2895 16112,'-4'2'7047,"1"0"-4886,3-2-2222,-32-13-231,24 10-1634,-25-5-2315,34 13 3393,2 8 0,-1-8 0,0 1 0</inkml:trace>
  <inkml:trace contextRef="#ctx0" brushRef="#br0" timeOffset="68774">15441 2842 25987,'24'15'101,"-11"-10"-84,-1 33 0,-2 12-570,-5-15 0,-1 0 550,2 10 1,1 0-18,0-1 1,0-1-40,-1-3 0,-1-1-62,-2-4 1,-5-2-292,-15 1 0,-5-4-64,-15 7-2046,-5-17 0,-4-7 1149,-8-7 1373,-7-11 0,2-3 0,18 3 0,6-4 0,0 1 0</inkml:trace>
  <inkml:trace contextRef="#ctx0" brushRef="#br0" timeOffset="69000">15552 2458 25331,'-22'3'-469,"8"19"0,15 4 0,2 3 0</inkml:trace>
  <inkml:trace contextRef="#ctx0" brushRef="#br0" timeOffset="69357">16184 2657 26743,'-32'-23'33,"1"0"1,-26-4-6,33 63-39,8 8-6,9 7 23,19 2-6,13 0 0,-5-27 0,3-1-333,3-1 0,1 0 330,4 0 0,0-1 6,-2-1 0,0-1 162,16 16-165,-24-6-45,-31-7-100,-29-4-43,10-11 0,-5-3-568,-8 0 0,-2-7-1770,4-12 0,2-3 380,-17-7-1811,36-6 0,8-4 3957,15-3 0,-2 5 0,3 13 0</inkml:trace>
  <inkml:trace contextRef="#ctx0" brushRef="#br0" timeOffset="69474">16019 2795 25359,'7'-28'141,"-10"23"-2071,-7 31 0,-4 16 1930,1-8 0,0-2 0,-5 11 0,7-18 0</inkml:trace>
  <inkml:trace contextRef="#ctx0" brushRef="#br0" timeOffset="190797">12468 4478 15468,'0'-55'1967,"0"1"1,0 5 0,0 7-1268,0 6 292,0 9-516,0 17-330,0 2-79,1 9 84,10 17-95,-2-2 45,17 30 22,-4 7-651,-8-12 1,0 6 622,-1 8 0,-2 5-694,-4-13 0,-1 3 0,-1 1 692,0 7 0,-2 2 1,-1 1-33,-1-9 1,-2 1 0,0 0-1,-1 2-9,-1 5 0,0 1 0,-2 1 0,0 1-473,0-9 1,-1 1-1,-1 0 1,0 1 0,0 0 470,0 3 0,-1 1 1,0 1-1,-1-1 1,0 1-251,2-9 0,-1 0 0,0 0 0,0 1 1,0 1-1,-1 1 219,0 2 0,0 2 0,-1 2 1,0-1-1,1 0 0,-1-2 0,2-3-173,-2 4 1,1-3 0,0-3 0,0 2-1,-1 4 156,1-4 1,-1 2-1,0 3 1,0 1-1,0-2 1,0-2-1,2-3-78,-1 2 0,1-3 1,0-3-1,0 2 1,1 2 61,-1-2 1,1 2 0,-1 2 0,1-1 0,0 0 0,1-1 72,-1 7 0,1 0 0,0-2 1,0 1-1,2 0-517,0 1 1,1 2 0,0-2 0,1-1 0,0-4-706,0 9 1,1-4 0,0 0 1162,2 5 0,0-1 0,1-13 0,1-8 0,1-5 0</inkml:trace>
  <inkml:trace contextRef="#ctx0" brushRef="#br0" timeOffset="191488">12806 4993 24396,'1'-41'135,"29"4"-158,0 30 1,6 5-739,11-5 1,4 1-2517,-7 1 0,2 1 0,-3-1 2355,1 1 1,-3 0 0,4 0 0,-9 1 0,-22 2 0</inkml:trace>
  <inkml:trace contextRef="#ctx0" brushRef="#br0" timeOffset="192027">14297 4812 14782,'0'-6'5802,"0"2"-4825,-22-30 1,-10-5-216,-5 8-1245,-4-13 1,-2 3 672,3 22 861,-9 5-865,5 9 258,4 8-439,7 3 7,16 23 223,12 2-241,6 21-16,17 3 323,-3-26 0,3 1-321,4 0 1,3 0-6,4 0 0,0-3 13,-6-5 1,1 0-23,9 6 1,-3 0 5,0 6 39,4 12 0,-29-21 40,-38 5-29,-16-13-19,20-7 0,-4 0 19,-19-3 1,-2-3-18,17-1 1,0-2-60,-14-2 1,2-2-759,-6-9-2213,27-12-1825,22 3 4850,17-6 0,-3 16 0,2 0 0</inkml:trace>
  <inkml:trace contextRef="#ctx0" brushRef="#br0" timeOffset="193021">14483 4958 20526,'-3'2'2784,"0"0"-1099,3-2-1461,25 40-100,6-30-68,-4 11 0,1-3 39,25-25-39,-13-1 124,10-19-40,-23 2 33,7-13 1,-20 2-12,-10 0-16,-11 3-17,-7 4-23,-7 7-39,-4 8-16,-1 7-12,-1 7-28,-1 8-5,-2 9-12,0 11 0,3 8-10,6 7-24,10 3 18,14 2 11,15 1-297,16-5 297,17-6 8,-20-23 1,1-3 4,3-3 1,-1-3-3,21 2 5,-20-9 1,-3-3 11,5-7-11,8-9 33,-21-7 23,-11-5-23,-6-4 0,-9-3 6,-3-2 5,-2-1 252,2 3-319,8 4 23,2 11 22,10 2-28,10 7 5,5 4 1,8 3-6,-5 15-6,-7 0 34,9 23-16,-13 1-40,7 21 11,-9 1 11,-1 2-39,1 0-55,5-6-96,3-8-118,1-10-44,1-12 178,-8-8-234,10-14 319,-10-12 89,11-12 51,-9-13 5,-5-9 57,-4-4-634,-6-1 650,-3 14 135,-3-2 156,-3 11-184,-1 4-107,0 6-106,-1 14-11,1 7 711,1 10-740,4 13 18,1 17-7,5 13 1,3 7-283,6 0 277,5-8 17,4-13 0,1-14 23,-3-14 16,-5-13-5,-3-15-1,-1-14 1,0-12-12,1-7-11,1-1 278,-4 12-300,12-9-107,-7 24-252,9-3-358,-5 19-538,-1 14-688,0 7-1244,2 10 744,-5-2 2454,8 12 0,-18-21 0,5 6 0</inkml:trace>
  <inkml:trace contextRef="#ctx0" brushRef="#br0" timeOffset="193577">16306 5029 26284,'28'-11'90,"4"1"-74,-3 0 24,3-3 27,-6-2 28,-7-3 0,-9-3 6,-10-2-17,-10 1-17,-11 4-5,-5 5-6,-2 5 0,2 5-28,5 2-17,6 4 6,-3 13-23,4 6 1,-6 18-1,5 6 6,6 8-267,8 2 267,14-1-6,12-4-10,13-9 16,8-7 0,4-12 0,-9-12 22,19-13 17,-20-13 23,14-13 5,-19-10 0,-9-8-5,-10-6-23,-8-3 34,-5 0 39,-5 4 0,0 3 0,-1 8 84,10 1-179,0 19 55,24 2-44,0 24-28,8 0 14,-8 10 0,0 2-8,17 13-289,-12-7 0,-1 1 291,-6-4 1,-2-1-4,22 20 172,-12-2-193,-11 2-141,-11 3-818,-7 8 975,-6 10 0,-2-27 0,-1-1 0</inkml:trace>
  <inkml:trace contextRef="#ctx0" brushRef="#br0" timeOffset="195863">12483 6397 13597,'-45'0'2690,"0"0"1,3 1-1,9-2-1614,24 1-561,3-1-223,15 0-124,4 1 123,24 0-95,13 0-135,-14 1 1,3 0-276,5-1 0,2 1 221,-4-1 0,2 1 1,-2 0-644,3-1 0,1 0 647,-2 0 0,3 0 1,-2 0-4,1-1 1,-1 0-294,10-1 0,0 1 296,-8-1 0,-2 1-6,-7 0 1,-4 0 5,5 1 79,-14 0 72,-22 0-1035,-1 0 873,-3-3 0,1 3 0,-1-3 0</inkml:trace>
  <inkml:trace contextRef="#ctx0" brushRef="#br0" timeOffset="197255">14155 6575 13513,'3'-34'4187,"-1"-1"0,3-5-3311,-2-2 1,1 3-300,0 13-392,-2 8-185,-1 15 17,2 9 16,4 9-5,4 12-11,-1-1 0,1 25 5,-7-13-16,1 9 44,-14-1 23,3-21 145,-6 4 135,6-20-184,2-7 27,0-11 145,2-34-279,-1 10-17,4-1 0,3-2 5,10-15-33,3 2 28,12-7-6,4 15-34,1 4 18,5 9 10,-9 20-5,3 8-28,-6 5-16,16 19 16,-21-5-12,1 7 1,-3 4-6,-3 14 11,-6-12 1,-2 2 0,-2 23 16,-7-7-6,-4-11 7,0-14 88,0-12 12,2-11-50,3-12-17,4-11-6,5-13 6,7-8-12,6-4-5,5 3-28,-4 10 6,21-2 0,-10 19-40,16-1 34,-6 20-6,-15 3 6,4 15 6,-17 5-6,2 12 0,-4 4 6,-6-8-18,7 10-4,-3-21-40,9 4 67,0-20 50,2-13-44,3-13 28,-1-10 22,-1-7-5,-7 1 11,-6 3-17,-4 6-23,-3 8-44,-2 8 5,-1 6 51,2 10-50,1 0-46,9 21 29,-3-1-23,7 15-17,-7-11-425,8 16-353,-4-16-986,11 11-4156,-2-17 5982,-1-10 0,-9-7 0,-6-4 0</inkml:trace>
  <inkml:trace contextRef="#ctx0" brushRef="#br0" timeOffset="197421">15484 6259 21343,'-1'-13'-2061,"2"5"0,13 25 0,-6-7 0</inkml:trace>
  <inkml:trace contextRef="#ctx0" brushRef="#br0" timeOffset="198711">15994 6441 18257,'7'-8'2868,"-1"2"-740,-6 6-128,0 0-1922,-85-22-16,32 34-595,-9-14 0,0 6 541,27 16 1,5 5-9,3-1 0,3 2 277,-9 24-272,17-2 300,21-6-305,14-10 17,19-13 11,13-14-14,-20-10 0,1-5-6,9-9 0,0-3 3,-13 5 1,-1-3 239,10-11-1,-4-3-160,1-19-34,-15 17 0,-2-3-3,-3-2 0,-3-2 6,-1-3 0,-1-1 30,-3 2 1,0 0 27,-1 3 1,-1 3 146,1-21 98,-4 20-295,-1 21-78,-2 12 11,0 11 0,-7 16 0,-1 17-6,-6 24-14,6-22 1,1 3-83,-1 5 1,2 3-28,0 2 1,3 2-74,3-1 0,4-1-81,6-2 1,6-3-91,7-4 1,5-5-96,7-5 0,5-6-123,3-6 1,4-4 63,1-6 1,1-4 279,1-7 0,0-4 236,-3-2 0,0-5-1343,1-9 1,-4-3 1605,13-10 36,-26 6 1,-4-2 333,-1-11 89,-1-11 22,-9 5-110,-11 8-198,-13 10 277,-12 11-595,-13 10-29,-8 14-39,-8 13-39,1 15 1319,25-12 0,3 1-1319,2 3 0,2 1-6,3 1 1,4 0-7,-1 30-16,22-6 6,20-10-389,25-15 411,-21-20 0,3-5 20,9-10 0,1-7-12,-7-2 0,-2-3-312,-1-3 1,-4-4 336,-4-6 1,-5-3 5,-6 1 1,-2-2-7,2-12 1,0-3-6,-3-4 0,-1-3 22,-5 10 1,0-2-1,-2 4-8,1-3 0,-2 1 56,1-14 0,-3 4 132,-5 5-23,-3-2 665,-3 22-856,2 17-21,0 11-1,0 26 6,0-2-5,-4 38-1,4-26 0,1 3-1028,-1 28 1,-1 2 985,2-17 1,1 1-50,0-1 0,1 4 0,1-4 97,4 0 0,3-1-351,4-4 0,3 1 1,0-3 117,1 0 1,5-2-530,20 10 0,4-7-481,8-12 1094,-20-11 1,0-4-160,15-9 336,-15-16 297,1-7 2666,-9-8-2207,-11-1 140,-8 2-218,-11 4 407,-5 3-693,-6 5-45,-2 2-263,7 5-89,3 3-23,8 2 5,2 1 1,0 4-40,5 5 34,0 0 11,12 4 29,4-9 21,9-3 12,10-17-28,-13 0 16,9-26-30,-21 13 0,-3-1-20,9-22-17,-8 10 1,-1-3 27,-5 1 1,0-2-1085,-1-2 0,1-2 1070,-2 3 1,0-2 10,-2-7 1,-2 4 2,1 1 51,-2 4 0,1 4 0,-2 17 5,-1-7-50,-3 30-62,-6 12 2214,0 6-2140,-11 28-35,0 12-8,4-1 1,1 4-327,6-18 0,1 3 308,3 8 1,2 6 0,3-7 0,4-14 1,3-2-65,2 8 0,3 3 0,2-3-280,8-4 0,4-1-1093,0-2 1,3 3 0,0-4 926,3 4 0,0-3 1,-3-5-1,-2-4 1,-6-6-1</inkml:trace>
  <inkml:trace contextRef="#ctx0" brushRef="#br0" timeOffset="200677">17889 6603 24643,'48'-24'278,"1"0"0,-5 1 1,-6 3 12,-9 3-56,-4-4-145,-9 0 72,3-24-67,-10 10 23,1-15 55,-8 15 12,-9 7-106,1 11 83,-15 1-123,5 11-5,-11 0-17,1 14-6,-2 10-22,-2 13-12,2 11 6,7 9-354,10 6 315,16 5 17,5-14-149,9-15 1,6-1-300,20 7-209,-9-12 1,3-4 185,-3-9 1,2-5-102,2-3 1,1-5 33,0-6 0,-1-4 252,-1-3 0,-2-3 272,-2-4 0,-4-3 100,-3 0 1,-3-2 83,13-26 311,-12 0 253,-11 2-303,-8 14 1148,-10-9-1198,0 26 234,-5-9-60,3 19-505,2 5 6,-3 12 687,1 10-681,-1 16 91,0 4-114,3 2 11,2-11 1,15 8-12,4-19 50,16 3 17,3-16 0,3-14 12,5-9 5,-2-11 5,-4-6 7,-9-4-1,-9 2 50,-9 3-16,-6 10-45,-4 9-78,-3 8-45,0 7 44,-2 17 1,1 5-23,2 14 0,9-2 12,4-10-1,24 7 12,1-17 5,22 2 0,-4-16-5,0-13 22,-15-2 61,7-27-22,-25 5-333,3-19 311,-19 16 117,-18-14-89,-2 21-56,-10-8-11,6 21-68,5 10-89,6 7 249,4 11-585,4 10-286,8 10-336,9 4-459,13 0-659,-4-16 0,3-3-46,14 7-30,-6-11 1,2-2 1140,-8-6 0,0-1 1143,10 0 1,1-2 1382,-1-3 0,0-3 551,-4-1 1,-2-2-253,-4-2 1,-4-2 689,16-15-729,-17-2-515,-15-2-353,-14 0-263,-11 2-230,-11 6-140,-10 7 542,-7 7-637,-2 10-28,0 9 0,5 11 0,5 10-17,5 7-28,9 3 34,7-8-6,13 12 11,10-20-10,11 7 21,8-19 1,4-10-1,0-12 29,-4-8 33,-5-10 51,-7-3 33,-9-2 34,-5 4-51,-5 5-55,-4 6-40,-3 9-34,-3 6-10,-4 10-6,-2 8 11,-1 8-12,4-1-4,4 18 32,16-13 7,10 14-34,19-11-12,16-2 23,-21-17 0,2-2-3,7-2 1,0-2-4,15 1 12,7-12 33,-36-9-6,-2-9 1,-13-6-12,-11-6 12,-7-4 0,-1-4-18,2 0-10,11 4 11,7 6 0,9 6-12,4 9-5,0 6-5,-1 7 5,5 5 5,-9 3-27,7 8 22,-10 6 0,3 9-11,-3 9 22,-4 6-11,-3 3-23,0 0 7,1-3 10,6-5 17,5-7-11,6-8 0,7-9 0,3-10 6,6-11 44,4-10-267,0-13 262,-1-8-20,-25 16 0,-2-1 3,10-15 42,-14 9 0,-3 0 104,-3-8 33,-5-14-22,-15 22-51,-6 10-67,2 9-61,4 6-6,4 10 279,0 11-307,-3 13-135,1 16-587,2 13-695,4-21 0,0 0 766,1-2 1,1-2-1,0 2 1,0-22 0</inkml:trace>
  <inkml:trace contextRef="#ctx0" brushRef="#br0" timeOffset="204487">12290 7667 14768,'-7'0'4436,"2"0"-2420,5 0-1809,35-22-2226,2 13 0,5 0 2013,-3-5 1,3 0-63,0 5 1,4 3 0,-1 1-1638,17-1 1,-2 2 1704,-5 0 0,-3 0 0,-5 1 0,-7 2 0,-9 1 0</inkml:trace>
  <inkml:trace contextRef="#ctx0" brushRef="#br0" timeOffset="206411">14377 7717 17322,'-1'-5'2532,"1"1"-1734,-13-27 0,-4-5-434,3 14-106,-6-17 0,-4 2 22,-1 26-84,-9 1-23,-7 17 46,-10 17-110,19-2 0,0 2-232,4-2 0,0 2 196,-17 18 0,1 1-65,18-15 1,3 1-23,-9 10 0,5 0-3,10 8 28,25-15 12,5-15 77,39-18-32,-1-20-917,-9 2 0,0-4 865,-11 2 1,0-3 16,2-5 1,1-3 0,-3-1-471,1-6 1,-2-1 464,-2 3 0,1-2 0,-4-3-601,-3-8 0,-4-2 1,-3 5 661,-1 6 1,-3 1 106,1-20 0,-7 8 113,-13 24-80,-5 1 973,-1 11-1180,3 10 782,2 11-810,0 16 6,-6 20-11,6-12 0,1 3 1400,0 6 0,0 2-1412,2 3 1,2 2-51,4 0 0,3 0-67,4 1 0,2-2 44,-1-10 1,4-2-185,14 9 0,4-5 73,-4-16 0,2-3-37,13 5 1,3-5 30,-3-12 0,0-8 104,2-4 0,0-4 83,-1-5 1,-1-3 45,-1-4 0,-3-1 33,-4-2 0,-2-1 28,-5 1 0,-2-2 14,-5 2 1,-3-1 139,5-22 90,-10 4 22,-11 8-56,-10 7-106,-9 11-112,-12 11-34,-10 18-28,2 5 8,7 10 1,0 5-23,10-7 1,2 2-158,-7 11 0,2 2 151,12-8 1,4 0-8,2 22 16,18-10 5,13-13 18,16-13-1,12-16 6,7-18-120,-28 3 1,-1-4 108,-1-3 0,-2-4 2,-3-1 1,-3-1 22,-3-1 0,-3 1 71,2-27 133,-10 3-151,-9 21 952,-3 2-969,-1 23-78,1 2-5,-1 14-7,0 10 24,-1 28 254,2-10-266,1 23-28,11-19 5,5 8 6,11-7 6,12-9 22,13-14 12,13-14-21,-26-11 1,0-4-461,3-5 1,-1-3 468,0-6 0,-1-3 3,-2-4 0,-2-2 11,-3-3 1,-3-1-333,-4-3 0,-2-1 337,-3 0 1,-2 0 33,-2 1 1,-2 0-139,-3 5 0,-2 2 365,2-17-28,-8 18-123,-2 15 700,-3 10-840,2 16 722,-1 15-711,0 21-17,1-14 1,1 2-4,-1 6 1,-1 2-18,1 5 1,0 1-519,1 4 1,1 1 344,1 0 0,3 1-98,4-2 1,3-1-147,3-5 0,4-3-241,3-7 1,3-5-231,0-8 1,3-4-1915,21-2-1351,-5-27-1802,-12-20 2620,-14-16 3361,-20-10 0,-8 11 0,-11 12 0,-6 1 2636,4 9 1,-1 3-1324,-4-6 1,-2 1 1419,-9 1 1,1 2-123,-11-4-1911,15 9 1,1 1 282,-9-1-295,11 5-676,15 7 27,18 4 795,22 6-812,26 4-28,-14-4 1,3 0-240,8 0 1,2-1 224,4-1 0,1 0-19,-1-1 0,0-1 14,-2-1 0,-2-1 5,-4-2 0,-2-2-68,-4-1 0,-1 0 116,23-11 73,-14 1 73,-18 2 61,-16 0-28,-20 3 11,-13 2 860,-16 5-910,-12 9-72,-3 9-74,12 3 34,-4 18-62,29-16-16,-4 24 16,25-20 105,12 7-133,15-13 45,12-8 12,7-11 5,2-12 44,-5-12 63,-8-8 61,-12-6 129,-13 1 61,-8 1-39,-7 5-78,-3 9-73,-1 7-118,1 10-100,0 8 22,3 5 11,-1 16-28,2 12-218,2 18-261,-1-20 1,1 2-1503,0 4 1,2-1 1997,-1-2 0,0-2 0,2 10 0,-1-19 0</inkml:trace>
  <inkml:trace contextRef="#ctx0" brushRef="#br0" timeOffset="210120">17219 7936 16476,'-6'-53'1362,"1"0"1,-1-1 0,-1 2-1,1 4-924,2 6 1,0 9 183,-2 18-440,3 10-193,1 14 67,7 25-51,-1-4 1,2 5-3,4 25 0,1 3-387,-3-18 0,-1 2 348,1 9 1,0 6 0,-2-7-27,-3-16 1,0-1-163,0 9 0,0 5 0,-1-4-435,-2 0 1,-1-1-289,-1 16 1,-2-2 891,2-21 1,-2-3-47,-4 2 1,-4-9-186,-10-23 152,-3-8 60,-7-38 136,21 10 0,2-4-558,-4-12 1,3-6 621,3-6 0,3-4 59,1 9 0,1-4 0,1 3-71,1-3 1,0 0 42,0 6 0,0-3 0,0 4 89,1 4 0,-1 1 28,0-18 1,-1 2-230,1 20 0,0 2 8,7-18 0,4 5-36,5 11 0,7 5 0,6 3 157,-2 15 1,4 5-181,7-2 1,5 4-1,9 8 1,0 8-1,-10 5 1,-2 3 5,-1 2 0,-6 4 0,-9 7 0,-7 3-195,-6 24 195,-11-19 0,-8 1 3,-15 9 0,-8-1-1,-3-6 1,-4-3-450,-11 6 0,-1-5 405,16-14 0,1-3-143,-2-1 0,4-3-3416,-2-5-286,10-4 3442,21-11 1,5 0 0,5-1-1</inkml:trace>
  <inkml:trace contextRef="#ctx0" brushRef="#br0" timeOffset="210752">18077 7587 11525,'2'-4'8519,"0"0"-6306,-2 4-1698,-67-36-347,37 38-132,-12-14 1,3 6 19,15 41-34,8-3 6,5 14-11,9 4-6,8 0 17,7 3 34,8-21 61,5-9-28,-4-12 219,16-12-213,-17-8 207,24-26-95,-21 3-85,4-9 164,-10 1 167,-12 7-201,-1 4 72,-16 5-358,1 20 40,-8 11-24,6 13 1,3 19 11,4-1 0,8 11-5,7-10 10,10 0 29,10-5-45,6-8-12,5-9 46,-2-9-7,-10-6 40,-2-11 17,-9-9 22,6-22-39,-9-4-5,-3-13-34,-8 18 16,-1-8 1,1 4-12,1 2 17,3 3-33,1 19 5,1 7 6,-1 7-28,10 7-6,-2 10-5,10 9-1,-4 11 23,-3 5-11,-5-5 28,3 21-96,-3-14-548,7 19-2319,4-12 2098,0-9 0,-9-15 0,-6-12 0</inkml:trace>
  <inkml:trace contextRef="#ctx0" brushRef="#br0" timeOffset="211603">19079 7644 19602,'-4'-46'1441,"0"1"0,1 4 1,-2 7-916,-5 13-257,4 9-224,2 7-73,2 5 56,0 9 11,-3 13-28,0 16-16,1 14-12,4 5-303,14 3 303,15-5-1640,1-24 0,3-3 1646,16 9-9,-12-15 1,0-3-82,-3-3-22,-4 0-62,-30-5-118,-30-5-5,-25-2 162,19-5 1,-1-1-40,-1-3 1,1-3-29,3-2 0,3-3-331,-15-22 3343,20-9-3028,14-3 206,15 0 180,6 3 286,6 6 241,-1 6 66,-3 8 309,-4 7-572,-3 7-286,-3 5-167,-1 5-17,-1 11-6,-4 11-11,-6 17 0,-3 16-6,6-22 1,1 1-201,0 3 1,0 0-16,3 0 0,1 1-331,2-3 0,2-2-1571,15 24-3640,16-16 5763,6-18 0,-10-13 0,-11-7 0</inkml:trace>
  <inkml:trace contextRef="#ctx0" brushRef="#br0" timeOffset="211812">19483 7700 15832,'1'-9'3397,"3"-24"1,0-5-2094,-2 11-904,2-12 1,-2 4-59,-3 20-303,0 8-33,1 31-6,2 7 11,3 31-34,2 1-258,-2-30 0,0 1 118,2 0 1,0-1-689,10 26-4185,10-9 5036,-4-22 0,-3-10 0,-12-16 0</inkml:trace>
  <inkml:trace contextRef="#ctx0" brushRef="#br0" timeOffset="211979">19775 7388 22839,'-37'-19'-381,"0"0"0,-15 6-1596,66 52 1977,1-8 0,1-1 0,1 4 0,3-1 0</inkml:trace>
  <inkml:trace contextRef="#ctx0" brushRef="#br0" timeOffset="212537">20289 7608 22699,'-34'-43'773,"-1"-1"0,11 7 0,-2 9-594,-31 16-73,15 19-78,-10 11-28,6 18-14,24-8 0,4 3-2,-3 24 4,10-2 7,25-10 10,11-19 40,15-2 40,5-13 178,10-23 45,-13-8-345,-4-7 227,-18 4-5,-9 8 582,4-16-716,-8 20-23,2-11-6,-8 26-5,0 13 5,0 16-39,0 8 1,0 3 7,-1-10 1,-3 2-681,-3 14 1,-2 8-1,-1-6 680,-1-10 1,0 0 0,-5 13 1,-3 7 0,1-2-18,4-11 1,0-3 0,0 3-65,0-3 1,0 2 0,0 1 0,1-1-174,-5 15 1,1 0 0,1 0-996,-2 0 1,1-1 0,1-4 1205,1-2 1,-1-6 80,1-1 1,-3-16 59,-3-36 28,-8-28-48,12-2 0,2-5-285,-1-14 0,4-5 257,4 13 1,2-2 0,3 0-4,2-2 1,2-1-1,3 1-26,2 1 0,3 1 0,2 2-8,2 4 1,4 2 0,1 1 5,12-10 0,5 3-6,-6 15 1,4 1 0,1 3-1,12-7 1,2 4-9,-1 1 1,0 3 10,5 3 1,-2 3-7,-9 3 1,0 1 0,7-3 0,-1 1 602,-7 1 1,-3 2-1105,3-1 2345,-18 6-1846,-36 14 0,8-3 0,-8 4 0</inkml:trace>
  <inkml:trace contextRef="#ctx0" brushRef="#br0" timeOffset="213845">19778 7743 11262,'0'-5'9830,"0"2"-7388,0 3-1865,14-57-219,-10 42-235,10-42-100,-13 59 16,-4 8 0,-2 10 11,-4 10-33,-2 11 0,1 1-6,2 1-22,5-6 17,1-6 16,2-11 140,0-8 281,0-8 11,1-3-219,0-6-78,1-5 5,1-8-66,5-5-52,4 0-4,7 1-12,4 3-6,5 5-16,2 7-29,-3 12-61,-6 17-717,-10 21-3366,-15 18 4167,-6-1 0,-1-20 0,3-17 0</inkml:trace>
  <inkml:trace contextRef="#ctx0" brushRef="#br0" timeOffset="218603">9827 4434 15492,'-19'-42'979,"0"0"1,-1-1-1,-6-15 1,4 14-286,15 34-299,0 4-452,2 2 168,2 12 771,9 22-726,-1-2-84,8 32 152,1-13-44,8 13 45,8-10-61,6-13 53,6-16-221,6-27 336,-19-6 0,0-6-376,7-10 1,0-4 420,7-8 0,2-3-569,-11 11 0,0-2 0,1 1 439,2-3 0,1 1 1,0 0 27,1 0 1,0 0 0,0 2 15,-2 2 0,0 0 1,-1 2 196,14-10 1,-1 4-302,-7 6 0,-2 4 11,-7 7 1,-2 3-125,15 0-376,-16 21-4543,-16 34 4767,-10 2 1,-3-1 0,-3-19 0</inkml:trace>
  <inkml:trace contextRef="#ctx0" brushRef="#br0" timeOffset="222561">12157 9013 12662,'-3'-1'3478,"0"1"376,3 0-3367,-55-2-134,32 6-90,-38-2 101,52 4 241,12-3-106,14-4-264,17-5-95,19-5-115,-19 4 1,0 0-209,3-1 1,0 1 182,-1 1 0,1 0-42,-4 3 0,0 0-372,26 0-1474,-3 8 1888,0 4 0,-26-2 0,-4-1 0</inkml:trace>
  <inkml:trace contextRef="#ctx0" brushRef="#br0" timeOffset="223854">13421 9129 13413,'2'-8'5999,"0"2"-5182,7-27 1,2-6 336,-5 7-759,5-12 0,-1 1 97,-10 22-402,-1 9-202,-1 9 157,-2 25-17,2-3 17,-4 40-29,0 1-369,3-18 0,0 1 355,0 1 1,1 0-3,0-1 0,1-2 11,-1 0 1,0-3 4,-1 9 130,-6-7 106,-1-31-73,-6-7-61,-3-18-57,-1-16-33,10-2 0,3-2 6,-3-19-90,7 8 1,4-2 52,4 12 0,2-1 9,2-8 0,3-3 16,8-5 0,2 1-16,-2 11 0,0 2-9,0 2 0,2 4-11,-2 6 0,0 4-3,14-6-36,-5 15 0,1 3 25,4 3-23,13 22 29,-32 5 5,0 24 0,-11 5 23,-8-14 0,-4 1 262,-4 3 0,-5 1-271,-13 10 0,-4-1-387,4-9 0,0-2 390,0-1 0,1-4 50,-14 10-5,29-28 61,-2 0 1,18-11-68,8-4-17,4 0 6,21 0-28,5 2-3,-5 5 1,2 2-96,-4-1 1,1 1 80,9 4 0,0 1 11,17 2-5,-19-6 0,1-2 0,-5-3 0,1-1-6,7 1 0,3-2 8,4-5 1,-2-2 8,-17 2 0,-2-1 0,7-6 0,-5-3 804,-1-9-754,2-17 1,-14 5-23,-9 0 56,-11 5-56,-9 17-39,-9-1-1,-20 24 7,10 1 492,-15 21-476,23-4 23,2 2-34,10 7 5,12-9-10,10 4-7,25-3 7,5-13 5,16-7 5,-16-12 59,-7-12 1,-1-5 2,-5-2 17,-2-4 0,-4-4 51,-17-11-91,-12 8 1,-4 0-27,-8-13 1,-6 15 1,-5 3-9,-19 0-14,18 13 1,-2 2 2,-23-1-40,12 10-39,17 12 35,13 2-231,10 18-923,19 15-690,7 7-470,-5-19 0,3 0-2558,-1-5 1,1-2 3583,10 9 0,-11-12 0,-15-15 0</inkml:trace>
  <inkml:trace contextRef="#ctx0" brushRef="#br0" timeOffset="224211">14982 9155 16891,'0'-6'2540,"2"-25"0,-2-4-1873,-2 12-214,1-14 1,-4 0 145,-7 17-543,0 4-95,1 10 28,5 18 28,0 15-6,1 31-17,3-13-573,3-10 0,1 0 585,2-3-100,20 24 94,0-27 28,7 4 151,14-21 6,-12-21 22,17-12 73,-13-18 45,-4-11-50,-9-5-68,-10-2-95,-8 3-100,-5 6-12,-1 10 1051,0 12-1258,-1 11-686,2 12-193,6 11-1127,6 12-2385,8 12-841,-2-2 4591,0 5 0,-12-22 0,0 0 0</inkml:trace>
  <inkml:trace contextRef="#ctx0" brushRef="#br0" timeOffset="224820">15735 8830 19629,'1'-62'1420,"0"1"1,-1 6 0,-2 7-917,-3 9-76,-3 14-378,3 13 5,2 17-60,3 20-1,0 23-5,1-14 0,0 3-377,-1 6 0,1 2 279,0 4 0,-1 1-101,1 2 0,-1 1-137,1-2 0,1 0-166,2-3 1,0-3 192,0-12 1,3-1-845,5 2 0,3-5-483,5-3-167,11-4 1410,-16-23 23,-4-21 633,-15-9 499,-11-12 447,-15-5-729,10 23 0,-2 1 315,-3 1 0,-1 2-81,-1 0 0,0 3 957,-27-14-898,7 7-331,13 8-341,14 7-158,13 6 46,18 2 513,17 6-771,28 2 67,-17-1 1,2 0 155,-6 0 0,2-1-199,5 0 0,4 0 0,-5-1-191,16 0 416,-4 1 0,-3-4 104,-15-7 112,1-6 156,-12-6 118,-10-4 17,-6-1-56,-6-1 381,-1 2-331,-4 1-43,-1 4-119,-1 6-202,0 4-128,1 6 22,-2 13-12,1 10-49,1 17-113,2 9-162,10 7-534,11 0-150,14-2-615,10-8-1423,6-8 3058,3-15 0,-23-10 0,-5-8 0</inkml:trace>
  <inkml:trace contextRef="#ctx0" brushRef="#br0" timeOffset="224987">16322 8749 19227,'-19'-48'143,"0"-1"1,2 5 0,5 14-715,12 29-147,7 16-458,6 18-112,-1-2 0,0 3-575,0-1 1,0 1 1208,0 4 1,0-3 0,-1 2 0,-6-17-1</inkml:trace>
  <inkml:trace contextRef="#ctx0" brushRef="#br0" timeOffset="225878">16569 8995 15832,'0'-7'6363,"0"2"-5579,0 5 717,2-71-1025,-1 49-401,0-18 1,0 6-92,0 29 16,-1 12 0,3 12 0,3 15-23,5 25-22,-4-16-126,-1-10 1,-2 0 75,-1 9 56,-1 3 73,-1-15 223,1-14-190,-2-14 23,4-14 5,0-11 275,4-12-258,4-5-39,5-3-34,6 1-17,7 4-16,4 8-45,4 11-62,1 9-39,0 14-46,-3 11 18,-4 13 23,-7 13 72,-7-6-50,-6-5 0,1-1-68,9 10 42,-1-7 1,1-2 76,8 1-24,16 2 91,-17-20 89,7-3 162,5-21-5,-8-10-112,-2-7 140,-8-13-17,-10 5-51,0-10-15,-6 4-58,-5 9-72,-9 11-50,-4 11-6,-11 12 6,-12 21-3432,5 8 3426,2 6 11,15 6-50,16-11 0,8 5 33,13-11 23,8-9 73,12-14-51,-15-5 3515,8-15-3291,-22-3 23,1-10 0,-6 1-51,-6 2 6,-2 7-202,-2 9-39,-1 6 5,0 10 7,2 11 4,2 30-21,-1 13-445,0-25 1,-2 2 449,-1 8 0,-2 1-6,-2-1 1,-1 2-4,-1 14 1,-3 8-53,2-15 1,-1 6 0,-1 0 0,1-5-656,0-4 0,1-4 1,0 4 584,-3 8 1,0 6 0,-1-2 0,1-9-16,0-4 1,-1-3-218,-2 0 0,-1 3 0,-1-5 337,-2-3 1,-3-4-957,-7 0 1,-1-6 1071,-7-7 149,10-41 0,4-11-200,4-18-17,5-10 1,1-6 283,7 8 0,3-3-286,2 1 1,1-5 0,2 2-5,-1 12 1,1 0 0,1 1-8,2-3 1,1 0-1,1 6-4,-1 7 1,1 5 8,2 1 0,3 3-1492,28-12 1394,-5 9-238,-2 15 0,5 5-1945,8 5 0,1 4 2267,-5-1 0,-2 0 0,0 1 0,-5 2 0,-8-1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30T13:53:30.8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2948 2709 13367,'-5'-63'1574,"0"0"1,0 0 0,0 10 0,0 3 0,-4 9-819,-20-13-513,6 35 14,-9 17-186,9 21-32,-12 24-33,19-8 0,1 5-1706,-3 12 0,2 3 1697,3-6 1,1 2 2,3-2 0,0 4 0,2 2-460,3-8 0,2 2 0,0 0 0,1 1 388,-1 3 1,2 0 0,0 2-1,0 1-45,1-5 1,0 2-1,0 0 1,1 0-1,0-2-53,0 5 1,1-2 0,0-1 0,-2 0 73,0-2 1,-1 1 0,-1-3 0,0-1 80,0 1 0,-2-3 0,-3 1-478,-8 5 0,-4-1 1,-1-6 573,3-13 0,-4-4 167,-13 4 1,-7 0-1,3-8-57,-22-4 55,15-18 1,-8-5 0,7-3-144,12-5 1,3-4 414,-6-8 0,-4-5 0,8-2-409,5-10 0,8-4-66,5 1 0,3-5 0,4 2-49,7-12 1,8 1-7,2 14 1,5 0 0,4 4-26,15-7 1,5 5-31,6-1 0,5 4 180,-12 12 0,1 2 0,1 0-224,4-1 1,2 2 0,1 0-81,2 0 1,1 1 0,1 0-120,-1 1 0,1-1 0,-1 1-187,-3 2 1,0 0-1,-2 0-123,-4 2 0,-1-1 0,-2 1-116,11-6 0,-3-1 456,-8 4 0,-4-1 1375,-7 2 0,-3-1-356,9-14 45,-15 8 874,-9-2 1573,-7 3-1982,-6 1 1215,-4 0-2128,-1 13 1092,-2 2-1311,7 7-72,-1-1-39,4 9 27,2 10-10,8 29-51,-3-7-51,2-3 1,0 3-1215,2 22 175,-4-21 1,1 2 1117,-1 1 0,0-2 0,0 5 0,-1-9 0</inkml:trace>
  <inkml:trace contextRef="#ctx0" brushRef="#br0" timeOffset="199">3381 2639 21013,'4'36'-1326,"-5"-16"1,7-2-1</inkml:trace>
  <inkml:trace contextRef="#ctx0" brushRef="#br0" timeOffset="559">3649 2925 22397,'-5'-3'2100,"0"0"-1400,5 3-650,0 0-33,2 3-22,8 9-46,22 34 29,-8-12-1,-4-1 1,-1 2 5,-7 18 6,-6-3 61,-17-6 85,-10-26-51,-1-11 196,-13-25-84,15-7-112,-2-9 124,19-26-203,8 33-5,15-27-45,6 33-95,14-2-140,8 7-519,8 7-501,4 4-1511,3 4-5585,-1 2 8396,-10 0 0,-21 1 0,-14-2 0</inkml:trace>
  <inkml:trace contextRef="#ctx0" brushRef="#br0" timeOffset="799">4436 2797 25117,'-44'-24'153,"0"0"0,4-1 0,12 12-73,24 19-64,11 10-4,8 13-12,13 11 0,-1-5 0,-3-5 0,0 1-17,9 16-122,-10-14 0,-3 2 50,1 23-231,-15-1 6,-12-13-862,-20 5-3786,-23-14 4962,21-19 0,-1-3 0,-15 7 0,16-16 0</inkml:trace>
  <inkml:trace contextRef="#ctx0" brushRef="#br0" timeOffset="966">4266 2903 16678,'1'-6'5573,"-1"1"-3921,0 5-1663,11-17-129,-7 39-476,8-2-642,-9 12 1,-2 6 1257,1 4 0,0-3 0,1 7 0,0-4 0</inkml:trace>
  <inkml:trace contextRef="#ctx0" brushRef="#br0" timeOffset="1266">4640 3191 21847,'23'-47'511,"0"0"0,-1 0 0,0 2 0,-2 1 0,-2 3-341,-2 1 1,-3 3-533,-1-3 1,-2 0 594,-3 3 0,-2 0 215,-4-24 251,-9 18-430,-8 18-90,-3 12-118,1 9 163,4 10-213,4 7 0,4 4 23,1 13-23,3 23 3,4-21 0,1 1-146,2 10 1,2 2 80,3-3 1,3 0-59,1 1 0,1 0-169,3-1 1,1-1-247,0 0 1,1-2-555,0-4 0,-1-1-2157,-2-4 0,-1-3 3235,6 12 0,-10-19 0,-7-11 0</inkml:trace>
  <inkml:trace contextRef="#ctx0" brushRef="#br0" timeOffset="1444">4679 3026 24542,'24'-35'-899,"1"-1"1,3 3 0,5 10-4018,7 18 1,2 6 3328,19-1 1,-20 0 0,-31 0-1</inkml:trace>
  <inkml:trace contextRef="#ctx0" brushRef="#br0" timeOffset="2117">5972 3058 16630,'1'-48'1047,"1"0"1,-1 5-1,0 6 1721,0 5-2527,-1 14 710,0 11-940,1 13 523,5 13-512,4 16 12,5 18-26,-8-21 0,0 1 447,-1 5 0,-2 1-461,-1 2 1,-2 0 10,-5 6 1,-1-3 5,-2 12 28,-9-2 62,6-42 22,-2-7-55,-2-22-7,3-18 1,3-23-51,5 22 0,1-3-15,2-5 0,1-1 18,2-3 0,1-1 3,1 0 0,1 0 5,2 3 1,0 1-1,0 6 1,1 0-187,1 5 1,1 3 169,4-6-1,9 9-21,0 23-40,25 13 39,-12 4 14,-5 4 0,-1 6-3,-7 0 1,-2 4-478,6 7 1,0 4 403,-2 4 1,-1 2-113,-2 3 1,-2 1-298,-3 2 1,-1-1-667,-2 2 1,-1-2-2200,-2-1 1,0-2 2907,-3-8 0,0-3 0,2 7 0,-5-22 0</inkml:trace>
  <inkml:trace contextRef="#ctx0" brushRef="#br0" timeOffset="2310">6042 3265 24217,'8'-57'265,"-1"-1"0,3 7 0,7 9-274,8 23 1,8 5-304,8 2 1,6 2-1,-5 2-1992,-7 2 1,0 1 64,15-1 1,7-1-1,-7 3 2239,-9 2 0,-4 2 0,-3-1 0,-3 1 0,5 0 0</inkml:trace>
  <inkml:trace contextRef="#ctx0" brushRef="#br0" timeOffset="2776">7078 2883 26206,'-16'41'28,"0"1"0,2 0 0,7-1-23,16 16-439,-2-22 0,1-1 333,5 18-49,-6-18 1,0 0-103,1 13 56,-10-7 128,-4-25 231,-15-9-129,2-16 56,-10-25-6,7-16-731,4-8 700,11 19 0,3-2 6,1 2 0,1-1-9,0-1 1,1-3-1,0 2 0,2-13 1,1 1-23,-1 4 0,2 0 39,4 3 0,3 3-16,10-7 141,-9 21 1,3 2-188,12 5 1,3 5 5,19 1-73,-13 6 1,2 4 55,23 13-5,-4 14 6,-17 5-18,-18 4 1,-4 4-6,-6 19 11,-8-13 0,-7 1-3,-7-7 1,-6-2-1,-6-2 1,-3-3 2,-20 12-81,17-20 0,-1-3-1471,-17 4-3275,9-6 4844,12-5 0,23-8 0,3 1 0</inkml:trace>
  <inkml:trace contextRef="#ctx0" brushRef="#br0" timeOffset="3417">7838 2651 25657,'49'-25'-71,"-1"0"0,-1 2 0,-1 6-86,-10 14 0,-2 4-112,19-2-624,-19 1 0,-2 2-1315,3 2-626,6 1 605,-25-1 1366,-14-1 981,-15-3 980,-8-1 1058,-4-3-923,6 0 2391,-1-6-3087,12 5-128,-3 0 241,4 4-544,1 2 96,-9 15-174,7-3 5,-11 35-27,12-19-62,1 12 0,3 3-140,2-12 0,2 1-876,0 17 0,1 3-382,0-6 1,1 1-511,0 10 1,1-3 1736,-3-16 1,1-3 228,1 8 1,-2-6 955,-7-7 817,-11-3 158,-16-13-275,-16-9-347,-10-6-270,-4-4-183,4-3-214,13-3-230,16-1-257,16-1 632,20 0-784,23-2-44,29 0-40,-16 7 1,2 1-618,7 1 0,2 1 242,2 0 0,1 2-551,-2 0 0,0 0-1998,-2 1 1,-2 0 3002,-7 1 0,-4-1 0,10 0 0,-24 1 0</inkml:trace>
  <inkml:trace contextRef="#ctx0" brushRef="#br0" timeOffset="3893">3451 4191 16939,'-54'4'1056,"0"1"0,-1-1 0,-9 2 0,13-3-440,27-5-17,68-9-311,5 2 1,9-1-1666,-4 1 1,6 1-1,3-1 1448,-3 2 1,3 0-1,1 0 1,-1 0-49,-7 1 1,-3 0 0,3 1 0,6-1-161,-8 1 1,5 0-1,3 0 1,2-1-1,0 1 1,-1 0-1,-3 0 158,-3 1 1,-2-1-1,-1 1 1,1 0-1,1-1 1,4 1-61,-7 0 1,2 0 0,3-1 0,0 1 0,2 0 0,0-1 0,-1 1 0,-1 0 0,-1 0 57,3 0 1,-2 1 0,0-1-1,0 0 1,-1 1 0,1 0-1,0-1 1,1 1-121,1 0 1,2-1-1,-1 1 1,1 0-1,-1 0 1,1 0-1,0 0 1,1 0 112,-7 1 0,1 0 1,-1 0-1,1 0 1,0-1-1,1 2 1,-1-1-1,0 0 1,0 0-17,-1 0 1,1 0 0,0 1-1,1-1 1,-2 1 0,1-1-1,0 1 1,-1-1 0,1 1 8,4 0 1,0-1-1,0 1 1,0 0 0,-1-1-1,0 1 1,0 0-1,-1 0 0,5-1 1,-1 1 0,1 0-1,-2 0 1,-1-1 0,-1 1 0,-3 0-3,7 0 0,-3 0 1,-2-1-1,1 1 0,0 0 36,-5-1 1,2 1-1,1-1 1,-2 0-1,-3 1 1,-5-1-26,10-1 1,-5 1 0,0-1 192,-4 1 1,3-1 0,-3 0 0,-7 0-172,-1-1 1,-10-3 1064,-13-4-6187,-53-1 5086,-20 2 0,9 3 0,13 4 0</inkml:trace>
  <inkml:trace contextRef="#ctx0" brushRef="#br0" timeOffset="5345">9749 2745 16465,'-4'-43'1523,"1"-1"1,0 4-1,-1 10-1164,1 22-18,-3 3-296,-4 9 134,-10 15 1,-8 19-45,-6 14-279,16-24 0,2 0 189,-6 23 39,12-8 72,14-13-44,2-11 448,19-9-207,-3-16-95,12-11 349,-5-12-372,-7-7 0,-7-2-55,-12 2-63,-10 3-61,-5 7-56,-3 9-173,3 8-225,4 8-571,1 15-1826,0 14 2795,0 22 0,2-20 0,2 1 0</inkml:trace>
  <inkml:trace contextRef="#ctx0" brushRef="#br0" timeOffset="5625">9763 3198 21730,'-47'18'472,"0"0"1,6-3-1,11 1-147,24-4 22,18-1-78,13-4-45,13-3-50,6-4 11,1-6 83,-8-4 52,-10-6-12,-13-3-67,-9-3-73,-13-1-84,-7 0-73,-10 4-151,-5 7-908,-6 11-8783,-2 13 9431,8 0 0,11 2 0,13-10 0</inkml:trace>
  <inkml:trace contextRef="#ctx0" brushRef="#br0" timeOffset="26693">2528 5479 25128,'47'-18'347,"-1"0"1,9 2-1,6 5-351,-13 7 1,5 4 0,0 0 0,-3 1-1020,1-2 0,-3 0 0,3 0 1021,3 0 1,4-1 0,0-1 0,-5 1-2,-3-2 0,-4 1 0,2-1 2,7-1 0,3-1 0,-3 1 12,-7-1 1,-3 0 0,-1-1 336,11-5 0,-6-2-179,6-12 1036,-24 0-220,-33-4-979,-12 2-240,-14-9 486,6 15 1,-3 1 45,-20-13-273,0 4 169,6 8 1136,13 10-1871,0-2 1240,10 6-178,9 4-286,7 6-142,13 8-111,15 9 15,20 13-42,-6-8 1,3 2-1068,-3 0 1,-1 1 897,1-2 0,-3 3-760,-7 4 1,-9 3-3352,-16-2 0,-7 2 4363,-3 4 1,-4-1-1,-9 12 1,-5-20 0</inkml:trace>
  <inkml:trace contextRef="#ctx0" brushRef="#br0" timeOffset="27607">5018 5480 20240,'-5'-57'1318,"0"1"0,0 4 1,1 12-810,-1 27-414,2 7-83,0 16-7,3 22 1,1 29-6,0-19 0,-1 3-685,-2 8 1,-2 2 563,-1 7 1,-1 1-168,1-18 1,0 0 0,0 0-318,0 1 0,1-1 0,0 0-490,2 18 0,2-3-88,4-9 0,2-4 287,0-13 0,3-3-941,10 1 437,-6-24 1400,6-49 0,-12 26 0,5-25 0</inkml:trace>
  <inkml:trace contextRef="#ctx0" brushRef="#br0" timeOffset="27900">4945 5564 15557,'-23'-41'1683,"0"0"1,0 1-1,-8-17 1,5 8-1376,12 10 179,8-10-347,18 18-62,16-13-22,22 7-33,-1 7 5,-1 10 0,4 3-514,-16 8 0,2 2 488,15-2 1,0 4 9,9 10 2,-25 11 0,-4 6 221,0 19-207,-12-9 0,-6 2 34,-21 25-343,-7-28 0,-6-2 306,-9-2 0,-6-1-5,-4-2 0,-3-3 2,-1-3 0,-1-3-14,6-3 1,2-2-154,-17 1-1345,26-10 1665,28-14 0,0 6 0,9-4 0</inkml:trace>
  <inkml:trace contextRef="#ctx0" brushRef="#br0" timeOffset="28718">5782 5160 18828,'-2'-6'4207,"1"1"-3327,1 5-371,-19-65-195,12 44-247,-4-16 0,2 5-28,9 27-5,12 3-23,15 10 0,20 4-11,-1 6 0,-13-3 0,1 3-3,-2 4 1,-2 4-18,-3 0 1,-3 2-164,0 7 1,-10 1 199,-21 25-12,-6-32 1,-5-2 11,-6-3 0,-2-3-93,-30 9 143,4-16 34,10-14-23,12-14-39,15-13-33,18-12 0,17-7 22,15-4-20,-13 26 0,2 2-53,3 1 0,1 2 42,1 3 0,1 3-5,2 1 0,1 2-1,2 2 1,1 1-15,3 0 1,0 2 11,2 1 0,0 0-1,-3 0 1,-1 1 11,21 0 187,-21 1-153,-21 1-51,-16 1 28,-16 1 11,-16 7-4,-11 6-18,-3 6 11,5 4 0,11 7-11,15-9 462,12 10-451,17-10 6,13 8 0,16-4-1702,-9-13 0,1-2 1691,16 2-66,-12-7 0,-2-3 133,3-5 55,4-9 7,-18-8 16,-15-18-112,-13 9 17,-14-14 23,-8 17 3306,-9-7-3329,-4 8-16,0 5 192,4 9-215,7 4-34,9 11-5,7 8-62,6 10-308,11 11-667,8 6-1299,15 7-2045,-10-22 1,2 0 3554,21 17 0,-14-15 0,-11-14 0</inkml:trace>
  <inkml:trace contextRef="#ctx0" brushRef="#br0" timeOffset="29117">7104 5349 23444,'9'-42'552,"1"1"1,-2 4 0,-2 10-514,-5 22-39,-8 19 22,-5 8-22,-5 9 6,-12 11 5,-2-4-372,-11 9 366,-3-6 46,-2-7 61,16-16-11,7-11-73,18-13 0,5-7 50,16-21 23,4-1-50,8-8 83,2 9 0,0 1-72,2 5-45,-2 2 0,1 6-1,-5 20-10,-2 9 378,-2 23-378,-5 9-6,0 20-515,-9-26 0,-2-1 515,1 23-6,-4-20 1,-2 2-23,-4 5 0,-3 1-67,1 1 0,-3 0-101,-4 7 0,-2-4-351,-10 8-475,4-27 0,-3-6-3212,-13-6 3492,-12 0 0,25-17 0,10-3 0</inkml:trace>
  <inkml:trace contextRef="#ctx0" brushRef="#br0" timeOffset="29317">7187 4969 20800,'-4'-2'2219,"0"1"-3009,4 1 790,15 43 0,-11-32 0,11 32 0</inkml:trace>
  <inkml:trace contextRef="#ctx0" brushRef="#br0" timeOffset="29718">7503 5230 25141,'23'21'325,"3"-5"-252,16-10-34,-10-3 118,11-14-101,-25 4 51,11-16-40,-20 1 6,-3-15-34,-10 4-11,-7-3 11,-9 13-28,1 8 28,-10 6 62,-6 11-84,6 1-28,-17 24 5,27-9 1,-12 26-7,20-3-21,2 15-107,14 5-558,14-1 264,-3-31 0,4-3-832,16 3 1,3-4 651,-11-7 1,2-3-1031,19 2 0,5-5-3165,-4-8 1,1-3 4808,-6-1 0,0-1 0,-5 0 0,-5-1 0,-6-4 0</inkml:trace>
  <inkml:trace contextRef="#ctx0" brushRef="#br0" timeOffset="30168">8317 5407 20302,'15'-47'1083,"0"0"0,1 8 0,-10 6-395,-25 12-430,-7 13-73,-18 6-84,-3 16-34,-5 13-50,12 1-15,16-2 1,3 2 8,4 14-25,6-11 0,4 0 20,16 18 22,16-3-6,21-10-379,1-10 382,-11-16 0,4-3 9,9-4 0,1-4-15,2-2 1,1-3-595,8-3 1,-1-5 604,-13-2 1,-2-5 28,5-9 0,-3-4-40,-15 10 1,-3-3 22,11-20 1,-7-2-21,-17 21 1,-3-2 36,4-11 1,0-6 0,-3 3 17,-2 0 0,-3 1 121,5-18 1,-4 2-23,-9 20 1,-4 3 142,-9-21-184,-2 22 122,-7 8 127,9 19-322,-10 14-51,9 8-16,-5 15-7,5 0 1,1 6-12,-2 12 1,1 3 65,-2-3 0,2 2-54,5-5 0,2 3 0,1-5-9,1-8 0,4-2-114,9 30 0,6-1-144,0-25 1,2-1-255,10 13 0,3-2-289,-5-16 1,1-4-2031,19 15 157,-15-16 2694,-2-14 0,-19-8 0,1-4 0</inkml:trace>
  <inkml:trace contextRef="#ctx0" brushRef="#br0" timeOffset="30367">8740 5321 24704,'18'-43'237,"-1"1"1,4 3-1,6 9-162,14 20 1,3 9-268,0-3 1,-2 0 230,-1 0 0,-1 1-19,-4 1 0,-2 1 8,26-2-124,-16 6-1118,-17 5 1214,-23 10 0,-4-7 0,-10 2 0</inkml:trace>
  <inkml:trace contextRef="#ctx0" brushRef="#br0" timeOffset="31467">10013 4864 11900,'12'-46'1628,"0"-1"1,0 1 0,0-1 0,3-10 0,-1 3-1061,2-4 1,-1 11-99,-6 28-141,1 9-65,-4 26 134,-6 30-228,-10-9 0,-5 7 1,0-2-1200,-2 8 0,-3 2 1062,-1-6 1,-5 5 0,-1 1-1,-1 0-19,-3 2 0,-1 1 0,0-1 0,0-2-23,6-7 1,1-2 0,0 0 0,-2 5-223,-2 5 1,-2 7-1,-1 1 1,4-4-1,5-8-508,-1 6 1,4-1 737,5-5 1,0 7 0,2-2 0,4-11 0,2 10 0,5-17 0,1 0 0</inkml:trace>
  <inkml:trace contextRef="#ctx0" brushRef="#br0" timeOffset="32683">10802 5335 14862,'11'-46'1065,"1"0"0,-1 0 1,1 0-1,-1 1 0,-2 6 190,2-10-4925,-3-6 3900,-8 26 1640,-5 4-1786,1 19 918,-4-1-940,-1 6 201,-6 1-207,-10 4-11,-20 11-17,-1 9-22,-3 6 8,15-2 0,1 2 2754,-4 6-2760,3-1 0,-2 3-2,10-7 0,2 1 10,-3 9 1,3 0-14,5-7 0,4-1 8,0 19 17,27-25 67,18-10-5,10-6-40,2-5 23,11-18 17,-8-10-23,-14-3 1,0-4-29,8-13 31,-14-5 0,-5-2-276,-6 4 245,-2 1 0,-2 0 96,-1-4-2978,1-12 2921,-6 27 463,-2 3-513,-2 25-22,0 3-6,1 7 193,3 23-215,-1 8 11,1 26 2,-3-28 1,-1 0-20,-2 5 0,-2 1 732,1 1 0,-2-2-819,2-7 1,-1-1-650,2 10 1,4-3-732,13 5 10,16 9 908,4-33-95,22-16 499,-5-19 324,-15-2 0,-1-4-72,-7 0 1,-3-3 326,0-7 0,-3 0 1712,-1-12-1217,-5-9 281,-4 7-683,-3 5-314,-2 8 22,-4 20-185,0 14 450,-1 4-427,6 36-34,-2 6-221,-3-9 1,-1 3 206,-1-2 1,-1 0 2,-3 3 0,-2-1 5,2-9 1,-1 0-9,-4 12 0,-1-2 9,-1 6-6,-3 12 162,7-35 102,2-17-163,1-11 407,-1-33-463,-1-9-31,0 8 0,0-3-1065,1-1 1,-1-1 1055,1 7 1,0-2 24,0-22 1,2-2-321,2 20 1,1 0 305,2-17 1,2 2-9,3 17 1,2 5-151,20-22 142,10 15-11,14 14 11,-7 12 0,-13 10 0,1 4-12,-1 8 1,0 4 8,0 1 1,-2 3-4,1 9 1,-6 5-1,-11 0 0,-8 3-5,-7 2 0,-6 0 5,-11 20-5,-19-15 0,-10-5 331,7-12 0,-3-3-328,1-1 1,-2 1 0,1-4-63,-11-2 0,2-4 43,6-2 1,2-3-1738,-15-8-7081,29-8 8845,24-4 0,6 4 0,5 5 0</inkml:trace>
  <inkml:trace contextRef="#ctx0" brushRef="#br0" timeOffset="33143">11876 5112 19462,'12'47'961,"-1"0"1,3 10 0,-3-4-492,-6 2-724,-1-16 0,-1 2 424,-5-8 1,-2 0-34,-2-2 1,-1 0 347,-14 24-182,-3-12 298,3-15-119,4-14-190,3-19-158,6-17 386,3-6-487,6-6 1,4-5-14,1 6 0,2-2-460,3-19 1,2-3 461,3 4 1,0 0-568,2-2 0,0 0 556,-1 3 0,1 1-3,-1 5 1,0 4 2,-2 6 1,1 4-1,3 2 0,2 4-22,8-4 5,23 5 1,-5 20-1,0 4 6,-12 10 0,-2 4-11,2 17 11,-13-5 0,-3 4 0,-12 28-14,-19-20 0,-6 0 479,-10 13-468,-6-16 0,-5-5-14,8-11 1,-1-4-40,-8 3 0,-1-3-118,1-3 0,2-3-232,4-4 0,2-3-814,-16-9-8611,22-8 8224,15 1 0,10 4 0,1 8 1</inkml:trace>
  <inkml:trace contextRef="#ctx0" brushRef="#br0" timeOffset="33727">12467 5245 22901,'56'-3'151,"0"0"0,-2-2 1,-7-8-88,-18-12 1,-4-7-26,1-1 0,-2-3-20,-1-5 1,-1-1-504,-2-4 1,-1-2 494,0-3 0,-3 1 0,-1 1 1,-1 0 411,-3 5 1,-2 2-413,-3 6 0,-2 2 34,-5-17 537,-6 18-554,-4 15 491,2 13-530,-2 18 22,0 17 11,-4 22-19,6-17 0,0 3-1087,-1 17 0,0 0 1078,4-14 1,-1-2 2,1 9 0,2-1-270,3-1 0,1-4 268,3 11-217,5-1 1,5-3 205,12-7-47,-5-16 1,3-3 90,23-5 0,6-22 5,5-19-16,-27 4 0,-3-4 14,-1-3 0,-3-2-3,-2-3 0,-4-1-17,-3 1 0,-3 1 45,1-22 2809,-9 13-2814,-9 14 845,-1 12-885,-4 9 706,2 12-711,1 12 246,2 14-252,1 12-33,2 7 16,8 6-39,6 1-250,1-24 1,1-1-199,8 10-468,-4-16 1,2-5-5936,10-4 6907,4-1 0,-12-12 0,-8-4 0</inkml:trace>
  <inkml:trace contextRef="#ctx0" brushRef="#br0" timeOffset="33910">13613 4767 22145,'-5'-8'-3983,"7"17"-3326,17 48 7309,1-7 0,-7-18 0,-5-15 0</inkml:trace>
  <inkml:trace contextRef="#ctx0" brushRef="#br0" timeOffset="34700">14173 5031 23131,'-19'-41'408,"1"1"1,-1 2 0,-4 12-322,-13 28 0,-1 9-71,-7 1-10,7 5 0,5 4-1,10 3 6,-7 22-5,15 8-17,3-7-15,9-14 1,6 0-484,26 21 61,-2-11-289,4-14 0,4-5-735,-3-9 1,3-5-804,23 3 1,5-3 373,-8-4 1,0-3 1767,-12-3 1,1-2 0,-3-1 202,-1-1 0,-2-3 183,3-3 0,-2-3 1214,12-14-504,-23 9 1,-2-3 543,-3-6 0,-3-1 22,1-20-913,-5 3 292,-23 9-2,-8 13-385,-28 0-1726,12 11 1244,-13 9 261,15 17-250,1 6-16,-6 12-6,7 3-6,6 11 1,10-9 10,13 3 6,4-20 3460,16-5-3331,9-12-129,-5-4 0,7-5 96,1-24-3455,-11 9 3365,7-11 101,-18 16-17,-10 10-50,-3 5-51,-8 10-6,-1 3 6,-4 12 3403,7 3-3420,4-3 57,14 4 16,29-12-40,15-3-27,-15-7 0,1-3-6,0-4 0,-1-2-3,-7 1 1,-1-3 22,12-10 0,-2-6-228,-17 3 1,-1-3 226,9-12 1,-3-4 3,-11-1 0,-5-2-15,-2-6 1,-3-1-456,-1-3 1,-2-2 454,-2 1 1,-1 1 8,-1 3 0,-2 2 20,0 7 0,-2 3 13,0-11 57,-4 15-73,3 21-23,-1 9-11,1 10 374,-3 25-407,-5 15 13,2-13 1,0 6-169,1-2 0,0 4 1,1 0 148,1-2 0,0 0 0,2 1-126,1 9 1,1 1 0,3-1-256,3-8 0,1-2 0,3-2-988,9 17 0,3-3-3519,1-10 1,2-5 4254,13 11 0,-14-25 1,-17-19-1</inkml:trace>
  <inkml:trace contextRef="#ctx0" brushRef="#br0" timeOffset="35066">15089 5147 18526,'0'-6'4543,"0"1"-4151,0 5-235,67-54-1090,-18 41 935,5-15 1,2 4-830,-18 24 1,-2 5 804,22-1-40,5 1 427,-9-7-342,-4-8-7,-3-10 57,-20-9 78,-12-3 141,-7 0 240,-10 1 521,-3 4-487,-1 6 1404,2 8-1819,2 5 44,1 7-184,1 11-5,1 12-1,0 15-16,2 13-6,-1 11 1,0-10-147,-1-12 1,-1 0-628,1 13 17,-1-17 0,0-1-364,2 4-3563,6-7 3852,2-16 0,-4-5 0,-3-8 0</inkml:trace>
  <inkml:trace contextRef="#ctx0" brushRef="#br0" timeOffset="35250">16021 4693 19294,'-21'27'-1342,"1"1"1,-8 28-6215,40 1 7556,1-10 0,-4-17 0,-4-15 0</inkml:trace>
  <inkml:trace contextRef="#ctx0" brushRef="#br0" timeOffset="35600">16420 5014 12522,'3'-4'8149,"0"0"-6569,-3 4-667,-33-63-420,-3 42-364,3-14 0,-3 5 11,-25 33-62,4 13-22,10 15-22,10 11-406,10 7 383,11-8 40,9 18-6,16-19 116,11 12-83,14-23 18,6-13-57,-5-13 73,19-29-51,-19-6-186,-11 5 0,-2-1 176,1-27 10,-10-1-5,-11 2 313,-10 9-269,-7 11-21,-5 10-51,0 9-28,3 8-39,7 5 46,6 11-1855,14 10-7983,10 11 9143,-1-5 1,-2-7 0,-13-12 0</inkml:trace>
  <inkml:trace contextRef="#ctx0" brushRef="#br0" timeOffset="35958">16750 4964 26194,'-18'43'68,"4"6"-57,4 8 0,7-3-5,4-8 22,5-13 5,1-14 85,15-17-62,2-17-6,18-16 17,4-12-275,-21 19 0,2-1 230,2 1 1,1 0-4,0 2 1,0 1-17,0 4 0,-1 1 25,26-4-28,-16 11 11,16 19-22,-15 13-107,-12-2 1,-2 3-503,-6 4 1,-4 2-2386,-4 3 1,-4 2 3004,-3 26 0,-6-22 0,-3-17 0</inkml:trace>
  <inkml:trace contextRef="#ctx0" brushRef="#br0" timeOffset="36609">19000 4921 11995,'3'-6'6626,"-2"1"-4963,3-26 1,-3-8-341,-5 3-915,4-10 1,-2 1 22,-13 11-212,-3 8-158,2 11 23,-11 6-5,-13 16-6,-5 9-57,-10 15-16,17 10 6,13-6 0,12 13 13,35-8 1,12 0-15,-7-6 1,3 0-1018,7-1 0,4 1 0,-2-4 1012,-1-5 0,-1-1-8,6 3 0,-6 2-504,0 22 518,-15-10-40,-38-16 0,-13-5 42,-2-12 1,-4-5-7,-18 1 1,-2-4-138,16-2 1,1-6 72,-15-11 1,4-6-231,20 6 1,3-3-798,-10-10 0,6-3-8742,5-23 9255,15 17 1,10 14 0,0 20 0</inkml:trace>
  <inkml:trace contextRef="#ctx0" brushRef="#br0" timeOffset="37201">19285 5059 24928,'40'-12'115,"0"-1"1,-2 0 0,-6-4-37,-3-25-11,-4-5 10,-6-1 23,-7 5 50,-6 9-11,-7 10-67,-7 12-6,-8 6-28,-6 12-22,-1 5 17,1 13-23,5 8-11,6 9 5,7 8-16,13 7-385,12 2 410,-4-29 0,3-2-3,5 1 0,4-3 3,4-3 0,2-2 5,4-3 1,1-3 11,1-5 0,-1-4-1,0-7 1,-2-5-14,-2-4 0,-3-6 2,-2-5 1,-4-6 5,-2-3 1,-5-5-1,-2-4 0,-5-3-551,-3-5 1,-3-1 539,-2-6 0,-3 2-6,-1 10 1,-2 0-329,-4-18 1,-2 3 336,1 23 0,-1 1 22,-3-11 0,0 2 45,-6-1-45,4 21 301,4 22-324,5 25 7,2 25-18,3-13 1,1 4-36,1 8 1,0 3 20,3 6 1,0 2 0,-2-18 1,-1 2 0,0 0-1,1 1 1,0 0-1,0-1-1,1 8 1,2 1-69,2-7 1,4 2 0,0-4-241,4-4 1,1-1-188,7 12 0,2-3-2022,13-2-3999,-14-24 6525,-12-21 0,-9-3 0,-4-4 0</inkml:trace>
  <inkml:trace contextRef="#ctx0" brushRef="#br0" timeOffset="37642">20007 5049 18840,'-32'-31'1005,"-1"0"0,0 0 1,-10-10-1,11 7-764,23 15 42,24 8-249,25 6-29,-9 3 1,5 2-473,7 1 1,3 2 474,4-1 1,1 1-15,1 0 1,-1 0 2,-12-1 0,-1 1-3,9-2 1,-3-1 293,2-5-226,9-1 189,-36-6-39,-10 0 119,-8 0-163,-2 4 134,-3 3-268,1 6 743,-4 9-709,1 9-7,0 13-44,2 9 0,3-5 56,11 21-34,5-18 11,11 15 57,4-22 44,2-12-67,-6-10 51,4-18 83,5-19-50,2-12-70,-16 13 0,-2-3 59,8-24-39,-10 1-29,-8 4-33,-5 8-28,-5 11-67,-1 12-45,0 9-224,2 15-997,9 11-2790,8 16 4095,5 2 0,-5-11 0,-7-11 0</inkml:trace>
  <inkml:trace contextRef="#ctx0" brushRef="#br0" timeOffset="38093">21214 5014 22324,'2'-5'3814,"0"1"-3164,-2 4-644,16-39-12,-11 57 6,15-10-3,-14 27 0,-6 11 6,5 1 0,1 1-410,0 1 1,1-1 409,1-1 0,1-1-3,1-5 0,0 0-9,1-1 1,-1-2 14,5 9 11,-4-2 67,-9-35 11,-2-8-56,-5-22-17,-5-17 6,-7-21-17,7 22 1,0-1-230,1 7 1,2-4 250,-2-25 1,3-3-210,4 14 0,4 0 185,0 3 0,1-2 1,2 2-2,5-8 1,4 4-132,2 7 1,3 3 119,-2 9 1,3 3-26,21-8 17,2 18 11,8 22 0,3 15-17,-27-2 0,-1 3 6,-2 4 0,-2 2 2,-3 3 1,-3 1-23,-4 2 0,-5 1-53,-4-2 0,-7-1-570,-24 25-301,0-34 0,-5-6 955,-18-2 0,0-6 0,-9 1 0,-3-8 0</inkml:trace>
  <inkml:trace contextRef="#ctx0" brushRef="#br0" timeOffset="43517">4942 7314 17832,'-43'3'1191,"1"1"0,6-2 0,8 1-788,17 3 1,20 1-40,17 3-129,30 1-1013,-11-7 1,4-1 801,-7-1 0,3-1 0,1-1-17,8-1 1,2-1 0,2-1-455,3 0 1,1-1 0,1-1 433,-1 0 0,-1-1 0,-1 0 3,-6 0 1,-2-1 0,-2 0-169,9-2 1,-7-1 219,-17 2 0,-8-3 14,-5-11 44,-37-3 74,-24-4-6,11 13 0,-3 2 453,-4-1 0,-1 2-319,0 0 1,2 1-34,-17-6 2141,9 2-2219,28 11 420,2-1-566,18 5-17,12 4-28,19 5 6,18 8-4,-22-4 1,1 2 34,1 2 0,-1 2-71,-2 2 0,-2 1-100,-5 2 0,-3 2-925,6 28-3797,-24 6 4856,-17-7 0,-1-19 0,1-14 0</inkml:trace>
  <inkml:trace contextRef="#ctx0" brushRef="#br0" timeOffset="44277">7130 7181 24850,'18'37'425,"-3"6"-363,-11 12-28,-1 3 11,0-4-11,1-7-29,-2-15 225,0-7 151,-2-17-129,1-10-152,-1-16-21,0-16 22,2-15-40,1 5-16,5 5 0,1 0-28,4-3-184,5-1 1,3 2 200,8 3-17,15-7-29,-8 26 12,3 11-11,0 15 6,2 12-12,0 15-95,-3 14-275,-20-19 1,-3 2 89,-2 3 1,-1 2-402,-3 1 1,-1 2-945,-2-1 1,-1 0-3275,0-4 1,-1-1 4297,1 12 1,0-19 0,-3-19 0</inkml:trace>
  <inkml:trace contextRef="#ctx0" brushRef="#br0" timeOffset="44767">7943 7409 19064,'1'-9'2223,"3"-25"1,0-5-1221,1 9-693,0-10 1,1 2 32,0 20-220,0 9-50,2 11 11,4 12-12,5 17-21,2 14-29,-8-5 1,-1 1-18,1 18-340,-5-11 1,-2 0 331,-3-13 1,-2-1 7,-2 8 1,1 1 10,-1-10 1,0-1-9,-2 9 1,0-2-75,2 3 89,-2 9 122,6-34-61,0-12 56,4-26-61,-1-10-23,2-25-31,-4 24 0,-2-2 366,-2-3 0,-1-3-344,-1-14 1,0 1-138,0 15 1,1 0 122,-1-16 1,1 0-236,4 20 1,1 2 235,2-6 0,1 0-9,2 5 0,2 3 37,14-17-51,5 13 0,4 13 23,4 10-46,3 11 12,4 12-22,2 12-23,-4 14 17,-8 11-5,-16 5 21,-24 1 249,-22-6-240,-6-24 0,-5-5-8,12-6 0,-2-3-52,-19 1 1,1-4-235,-15-5-334,30-3 1,2-2-6684,-6-8 7314,28-3 0,10 3 0,7 4 0</inkml:trace>
  <inkml:trace contextRef="#ctx0" brushRef="#br0" timeOffset="45376">8787 7188 24631,'-10'49'164,"1"0"1,0-3-1,4-4-52,9 2 107,-6 1-135,-1-17 95,-11 1 29,1-17 16,-5-3-6,1-9-39,2-10-33,3-9-40,4-10-27,4-8-23,7-8 5,7-6 1,9-4-17,5 5 16,4 7-33,0 11-22,2 8-1,1 10-5,0 7-11,2 12 11,0 8 0,-4 14-11,-4 9 11,-6 9 0,-9 15-11,-6-17 5,-9 11 12,1-33-6,-5 3 101,2-10-51,4-12 0,-1-8-27,4-8 16,3-17 0,4-2-5,6-12 16,16-11-5,5 13-23,3 6 29,8 16-3415,4 12 3364,-8 1 0,13 13-11,-19 11-68,-9 5 1,-1 3-146,7 14-858,-13-4 1,-6 5 1081,-10-2 0,-3-2 0,3 12 0,-8 1 0</inkml:trace>
  <inkml:trace contextRef="#ctx0" brushRef="#br0" timeOffset="46043">11033 7408 17456,'0'-10'2490,"3"-25"0,0-3-1073,-1 8-950,1-8 1,0 2-115,-2 20-247,-1 10-111,3 35-12,1 5-70,-1-3 0,0 2-613,2 29-723,-2-29 1,-1-1 1422,1 3 0,-1-2 0,2 3 0,-2-6 0</inkml:trace>
  <inkml:trace contextRef="#ctx0" brushRef="#br0" timeOffset="46417">11316 6959 23024,'-19'35'82,"-1"-1"0,3-3 1,6-2-50,16 6 236,6-7 106,-2-14-56,4-12-212,-5-10 16,1-9 168,-1-7-11,-1-6-39,-2-10 17,-12-10-202,1 16 56,-11-6-61,4 23-57,-4 2-28,2 8-162,-3 21 33,6-3-486,2 27-824,9-1-1882,9 15 3355,9 7 0,-5-26 0,1-4 0</inkml:trace>
  <inkml:trace contextRef="#ctx0" brushRef="#br0" timeOffset="47016">11639 7182 19518,'0'-4'4861,"0"0"-4026,0 4-813,-16-41 1,14 37-23,2 11 0,8 24 2,2 7 1,-2 2 8,-8 5 1,-8 11 4,-7-2-16,2-22 130,-1-8 223,11-21-3353,12-16 3084,0-1 190,29-32-78,-8 10-104,-7 11 1,0 1-20,5-8 39,2 1-73,-10 13-17,6 2 3370,-9 8-3386,7 17-6,-14 0 5,17 26 1,-15-16 5,17 29-11,-11-21-22,13 16 11,-11-22 11,3-3-6,-1-13 42,7-17 1,1-5-20,4 3-6,-4-5 0,-3-4 90,-5-16-34,-7 1 11,2-13-38,-10 18 116,-4 1-32,-2 18-91,1 0-5,-2 11-45,4 23 12,1 3-6,5 22 11,-3-10-34,2 11-162,2 6-342,5 1-901,7 5-2118,5-18-2923,-2-12 6480,3-7 0,-17-14 0,0-2 0</inkml:trace>
  <inkml:trace contextRef="#ctx0" brushRef="#br0" timeOffset="47234">12468 6933 21836,'-3'-6'2941,"1"1"-2639,2 5-83,0 0-426,-14-13-437,18 26-34,-11-12-2599,25 39 3277,2-1 0,-6-12 0,-1-3 0</inkml:trace>
  <inkml:trace contextRef="#ctx0" brushRef="#br0" timeOffset="47642">12744 7280 21791,'-6'3'3428,"1"0"-2710,5-3-181,0 0-234,34-13-258,-16 5 67,38-18-23,-22 2-36,-10 2 1,0-1-32,8-12 14,-12 6 1,-3-2 64,-2-22-68,-6 17 1,-2 0-223,0-25 242,-5 24 0,-2 0 82,-6-17-26,-2 20 0,-1 1 70,-9-11-56,-3 11-55,10 23-52,4 11-4,4 6-1,-3 34 0,3-10-22,0 17 0,1 5-15,3-14 1,1 2-719,3 20 0,1 1 735,0-20 1,2 0-56,4-2 1,2 2 0,1-3-273,2 0 1,3-1 43,6 15 1,3-3-356,-5-16 1,0-4-2665,21 12-1545,-12-19 4856,-3-14 0,-19-9 0,-1 0 0</inkml:trace>
  <inkml:trace contextRef="#ctx0" brushRef="#br0" timeOffset="47843">12824 7048 20117,'-4'-1'4145,"2"-1"-2711,2 2-1098,64-18-112,-7 11-431,-3-5 0,3 2 282,-15 6 1,-4 2-40,-4 0 1,-3 0 133,16 0-209,-17 3-331,-15 4-2884,-12 4 3254,-9 3 0,0-3 0,0-4 0</inkml:trace>
  <inkml:trace contextRef="#ctx0" brushRef="#br0" timeOffset="49725">7139 7915 16252,'-43'0'1190,"0"-1"0,-1 1 1,-14-1-1,9 0-339,22-2-195,9 1-241,2 0 27,12 1-184,31 1-51,7 1-50,28-1-51,1 1-348,-30-2 0,0 0 292,0 0 1,0-1 5,30-3-17,-6-1-5,-6 2-23,-10 1-11,-10 2-56,-13 1-140,-9 0-672,-7 1-2110,-1 2 2978,-1 1 0,0 0 0,0-1 0</inkml:trace>
  <inkml:trace contextRef="#ctx0" brushRef="#br0" timeOffset="50268">8149 8049 20084,'-47'2'743,"1"1"0,3-1 0,7-1-110,6 0-118,5 0 56,1-2-448,8 1 85,-5-1-1,9 1-22,-2-1-73,4 1-68,5 0-10,3 0 28,9 0-1,10 0-16,22-1-6,21-3-252,-24 2 1,2-2 217,1 1 1,-1-1 8,-3 0 0,-1 0-20,12-1 12,-1 0 11,-27 3-6,2-1-17,-15 2-22,-3 0-3965,-2 1 4102,1 4 0,0-3 0,1 4 0</inkml:trace>
  <inkml:trace contextRef="#ctx0" brushRef="#br0" timeOffset="50791">9471 7935 19199,'-44'-3'683,"0"0"0,-1 0 0,3 1 34,0 2-3046,7 2 1,0-1 2563,-13 1 762,9 0 1,4 1-830,11-2-17,-13 2 976,27-3-942,0 0-67,-4-1 44,-10 0 3260,-5 1-3366,-1-1 248,-7 1-226,11 1-33,0-1-51,11 1 29,10 0-7,7-1 41,11 2-23,14-2 5,17 0-17,-9 0 1,1-1-701,-3 0 1,-1 0 677,31-1-133,-14-2 150,-18 2-17,2-1 67,-16 2 28,-7 0-44,-9 1 236,-1 0-4729,3 2 4478,2 2 1,-2-1 0,1 0 0</inkml:trace>
  <inkml:trace contextRef="#ctx0" brushRef="#br0" timeOffset="979111">4357 9003 21086,'61'-9'45,"-1"1"1,0 0 0,1 1 0,1 0 0,-2 2-33,-3 3 0,-1 0 1,-1 1-1059,0 0 0,-1 0 1,0-1 1057,-6 1 0,-1-1 0,-2 0 9,12-1 1,-3-1 365,-13 1 1,-3-2-30,12-6 623,-22-6-630,-16-4-16,-20-8-28,-12-5-56,-19-6 40,-9 0 562,21 20 0,1 1-400,-24-12-12,8 8-4,12 8-377,14 7 257,9 5-301,8 3 0,10 2-12,15 5 1,21 7-12,-15-2 1,1 3-334,4 2 1,-1 2 310,-1 4 0,-2 3-56,-7 1 0,-5 3 110,-6 2 1,-8 3-629,-17 11 0,-9-1-393,4-12 0,-3-1-123,-13 9 1,-4-4 1117,5-11 0,1-4 0,-2 4 0,-1-2 0</inkml:trace>
  <inkml:trace contextRef="#ctx0" brushRef="#br0" timeOffset="981171">6793 8996 21581,'0'-43'638,"0"1"1,-1 1 0,3 11-450,1 25 114,6 2-42,4 12-329,0 2 37,9 27-25,-11 12 73,2 0-18,-10-18 0,-3 0-80,-7 9-76,-3 7 29,-4-12 411,2-11 291,4-12-83,-1-8-392,0-12-54,-4-6 22,2-2 68,-4-19-84,10 6-12,5-14-5,14 3 16,13 1-28,9 4-27,5 9 10,1 9-21,-3 9-7,-1 10 18,0 8-1,-6 3-59,-5 3 1,-1 1-93,3 5-608,2 5 1,0 4-2191,-11-4 1,-1 0 2954,1 2 0,-1-1 0,4 13 0,-18-26 0</inkml:trace>
  <inkml:trace contextRef="#ctx0" brushRef="#br0" timeOffset="981729">7554 9194 22722,'-6'-42'601,"0"0"0,0 5 0,3 8-567,4 20-12,5 10 0,6 9-16,7 13-6,3 14 11,0 14-11,-12-21 0,-2 2 0,-1 2 0,-2 2-3,-2 6 1,-1 0 7,0 14 0,-2-22 1,0-4 22,0-4 157,0-4 274,0-11-150,-4-14-236,-5-11 0,-7-11-45,-5-11 5,-5-8-25,9 11 1,0-1-6,4 4 0,1 1-3,-1-1 0,3 0 11,2-22-22,11 13-1,11-7-10,12 6-6,15 6-22,12 8-209,7 10 256,-26 10 0,-1 3-14,1 3 1,0 2-4,1 1 1,-2 3-65,27 12-6,-20 9 62,-27 8 28,-40 8 5,0-18 1,-6-1-279,-9 0 0,-3-1 262,-3-1 0,-1-2-74,4-4 1,0-3-261,7-4 1,3-2-2507,-12 1 2851,25-14 0,14 4 0,9-5 0</inkml:trace>
  <inkml:trace contextRef="#ctx0" brushRef="#br0" timeOffset="982354">8394 9114 15614,'-4'7'3652,"1"-2"-3137,3-5 96,0 0-4365,-10 67 3922,7-43 3,-3 18 0,-2-2 1036,0-18-831,-5 3 156,-3-6 123,-1-7-62,0-7-139,1-11-96,0-8-100,0-13 3268,2-11-3430,3-8-1,4-7-45,7-1-27,8 6-18,5 7-22,7 9 17,6 10 17,7 8-84,21 10 61,-1 12-306,-19-1 0,0 2 295,12 11-6,8 12 1,-18-2-29,-1 11 51,-16 1 0,-17 5 5,-7-16 18,-12 4 10,-2-20 12,-5-2 40,0-8-2702,-2-19 2662,12 2 40,0-23-45,14 2-18,10-11 0,12 0-10,11 5-1,7 6-11,7 8 17,8 8-392,7 7 375,-27 9 0,1 4 6,9 5 0,-1 3-18,-6 3 1,-1 1-12,-3 1 1,-2 4-331,-3 10 0,-6 2-442,-4 6-1594,-6 0 0,-3 1 2389,-12 5 0,2-7 0,-4-16 0</inkml:trace>
  <inkml:trace contextRef="#ctx0" brushRef="#br0" timeOffset="982861">10093 9308 19753,'8'-55'1090,"0"1"1,0 4-1,-1 13-1073,-2 28-6,1 7 12,5 11-40,3 10-56,4 15-481,3 25 32,-7-14-3641,-4-1 0,-3-2-508,-2-5-1894,3 18 5998,-5-35 0,-2-10 0,0-4 0</inkml:trace>
  <inkml:trace contextRef="#ctx0" brushRef="#br0" timeOffset="983227">10368 8857 19753,'-27'-26'465,"7"5"-235,15 73-169,5-26 174,9 24 34,3-33 151,10 4 22,0-20-240,-4-6 303,9-23-343,-15 9 370,6-34-101,-20 18-67,-7-15-179,-9 13-112,0 11 78,-12-1-112,10 15-39,-4-1-16,11 10-113,1 19-476,6 10-2879,-1 23 3484,8-2 0,-1-16 0,3-12 0</inkml:trace>
  <inkml:trace contextRef="#ctx0" brushRef="#br0" timeOffset="984220">11229 9109 14577,'5'-6'3747,"-1"1"-1819,-4 5 368,0 0-2229,-15-5 6,11 15 6,-9-1-46,18 10 169,14 6-40,1-12 40,12 2 67,-5-10 11,-1-11-40,-3-7-38,-4-11-23,-5-8-67,-7-5-45,-10-3 6,-5 1-11,-8 4 16,-2 9 1,0 11-46,-1 7-5,-2 12-17,-3 10-11,-2 13 12,1 11-24,7-3-1712,8 4 0,2 2 1668,2 0-78,4 3 0,4 0-96,9-8-462,9-1 1,6-2-833,24 5 320,-11-13 0,3-3 58,-3-10 1,0-6 173,3-3 0,1-4 395,-1-6 1,0-3 438,-1-4 1,0-3 274,-4-3 1,-2-3 198,-4 0 0,-3-3 188,-4-1 0,-4 0 976,10-29 410,-12 3-381,-9 8 2657,-9 10-3491,-5 10-364,-4 11-270,0 7 506,1 13-562,1 3 158,-4 19-163,-5 22-39,4-21 0,-1 2-779,-6 11 0,-3 1 554,-4-1 1,-2-1 41,-2 1 1,-2-2 116,2-6 1,0-3 283,-18 9 23,14-32-17,11-27 62,7-20 22,6-13-17,6-11-54,6 24 1,2 1-64,0-14 195,8-8-22,-5 35 1162,0 3-1470,-1 12 179,5 14-185,8 14 6,13 19-20,-11-10 1,1 2-451,3 7 1,0 0 354,-4-5 0,0 2-717,11 20 1,-1 0-626,-9-17 1,1 0 1456,11 16 0,-1-3 0,-3-7 0,-5-12 0</inkml:trace>
  <inkml:trace contextRef="#ctx0" brushRef="#br0" timeOffset="984711">12176 9415 19423,'3'-53'1646,"1"0"1,0 6 0,-2 7-1177,-1 13-408,-1 12-158,2 11 85,6 18 45,9 18-23,-2-5 0,0 3-263,4 8 1,0 3 248,0 7 0,-1 2-22,-2 5 0,-3 2-29,-4 1 1,-3 3-26,-6-9 1,-2 3 0,-1-6-666,-1-4 1,-2-4 754,-1 10 0,-4-11 23,-2-30-931,-30-38 902,19 2 1,0-5-6,0-3 0,-1-5 0,1 2-3,-1-9 1,3-1 5,7 6 1,1-3 0,3 3 1,2-2 1,2-1 27,-2-16 1,1 0-12,3 12 1,1 2-1205,1-2 1,1 3 1187,4-7 177,11-3-188,11 16-29,18-5 11,-15 27 1,3 3 458,3 3 1,1 4-457,9 5 1,-2 3 8,16 4-9,-21 4 0,-4 4 801,-4 14-787,-5 10 3329,-25 4-3345,-24 2 10,3-20 1,-3-2-266,-4 1 0,-2-1-9,-2-1 1,1-2-365,2-2 1,2-3-1844,-18 5-4749,19-10 6434,15-9 1,9-1-1,4-1 1</inkml:trace>
  <inkml:trace contextRef="#ctx0" brushRef="#br0" timeOffset="985744">12662 8995 14566,'7'-7'7579,"-2"2"-6901,-5 5-494,0 0-100,21 23-50,2 0-29,4 10 1,1 1 22,1 3-17,1 14 34,-29-19-3291,-22 4 3319,4-7 111,-24-3 180,7-24-224,5-3 101,-2-15-45,21-6-67,3-9-73,13-3-39,19-9-34,-2 15-112,26-7-179,-3 20 1578,-15 7 1,2 1-1781,0 2 1,0 3-903,5 3 1,0 3-2028,18 6 1120,-8 4-2834,-16 6 1916,-11-6 3237,6 3 957,-13-8 3518,1-3-2083,-12-7 1523,0-3-1332,-2-3-1609,0-1 1563,-8-6-1590,3 8-740,-4-4-11,4 8-168,3 2-129,-1 3 123,3 0 18,5 6-7,0-2 40,11 2-34,2-5 23,8-2 61,3-11 6,-9-4-34,-4-11-61,-12 6 5,-7-8-11,-6 8 17,-6-4 45,-10 5-68,-2 8-16,1 7-34,5 5 28,8 5 0,1 7 0,2 14-11,2 5 11,5 2 0,11 3 22,15 3-39,8 0 12,12 2 5,-13-22 16,7-4 18,-10-13 44,7-2-5,0-11 101,14-19-129,-21 5 5,14-18-33,-31 21 28,8-24-12,-13 19 23,-1-9 0,-2-2-22,-3 7 16,-3-23 174,-5 20-140,3 13 191,-4-10-163,7 21-135,-1 0-16,3 6 22,0 1 17,0 8 6,0-1 33,7 22-22,0-12-28,23 31-1,-9-24-1667,10 6 0,3 0 1685,2-3-209,4 2 1,1 1 180,-6 2-29,5 14-44,-43-7 11,-12-9-174,-33 8-644,5-20 1,-2-2 329,14-3 1,-1-2-3031,-20 1 1,2-3 3601,11-7 0,7-2 0,16 0 0</inkml:trace>
  <inkml:trace contextRef="#ctx0" brushRef="#br0" timeOffset="986260">14161 9020 18134,'0'-4'4969,"0"1"-3401,0 3-1176,-17-63-107,8 44-212,-1-16 0,0 5-61,4 26-7,2 2-5,4 4 28,7 7 6,10 5-12,5 4-8,9-2 0,3 1-3,-4-2 1,0 0-260,7 3 1,0 1 249,0 2 1,-2 2-20,-8 1 1,-3 1-142,-2 1 1,-4 1 39,-5 5 0,-7-1-391,-26 21-438,-20-4 280,12-25 1,-3-4-138,-4-2 1,-1-4-144,-2-3 1,0-2-250,2-3 0,0-3-1722,-22-8 408,17-9 1149,15-27 1406,15 8 599,11-27 1036,10 17 1026,6-11 229,2 5 224,-2 1-2431,-7 19-95,-4 3 666,-3 15-1125,-1 7-163,-1 4 523,0 9-417,0 31-133,-9 10-795,2-9 1,-4 4 810,-7 8 0,-2-3 0,-2 8 0,-4-1 0</inkml:trace>
  <inkml:trace contextRef="#ctx0" brushRef="#br0" timeOffset="1.34196E6">4267 11302 19139,'-16'36'1305,"7"-9"-1349,61-19 0,21-10 101,-36 3 1,4-1-1065,3-1 1,8-1 0,1 0 0,-5-1 1070,13-3 1,-2-1-17,-3 0 1,2 0 0,-3-2-285,5-4 1,-5-1 356,-6 0 0,-4-2 427,-9 1 0,-3-2 203,12-15-47,-27-5-564,-18 11-93,-17-4 167,-39 4 67,-2 7 589,14 7 0,0 1-668,9 5 1,2 1 157,-17-1 1566,21 2-1904,17 1 387,11 2-425,12 0 108,14 2-54,22 7-53,-14-1 0,1 2-392,6 4 1,-1 1 360,-7-3 0,1 3-192,12 10 1,-3 5-351,-18-7 0,-3 3-53,8 10 0,-6 4-1153,-15-3 0,-8 0 1794,-11 6 1,-4-3-1,-2 4 1,-10-3-1</inkml:trace>
  <inkml:trace contextRef="#ctx0" brushRef="#br0" timeOffset="1.34442E6">6616 11212 14899,'0'-7'4064,"0"1"-3204,2-25 0,1-4-153,-1 14-95,-1-20 0,-5 4-333,-5 27-169,-11 0 1,-3 18-120,-9 16 48,6 7 1,0 5 23,7-10 0,0 0-17,-5 11 1,1 3 37,4 1 0,3 0-35,6-8 0,3 0-22,-3 12 1,7 0 15,23 11-66,20-14 8,-12-26 1,3-4-589,5-3 0,0-4 421,23-1 137,-15-8 1,-2-4-97,6-5 189,-17 1 0,-3-1 110,-3-6 72,-14 1-41,-10 4-15,-7 4-45,-5 4-45,-2 4 912,1 4-979,1 5 92,5 5-109,5 4 22,10 3-22,10-1 6,15-3 10,14-6-4,8-5 16,4-7 22,-28-4 0,-1 0 6,10-7 79,2-14 33,-28 3-6,-2-11-22,-16-4-17,-9-4 35,-9 1 88,-5-3-173,10 18 39,1-1-56,12 20-56,2 1-22,13 5 10,13 1-16,20 2-16,12 1-284,6 2 312,1 1 16,-7 0 5,-9-2 23,-12-2 34,-14 0 27,-11-4 1,-7-2 11,-3-5 16,-1-1 40,-3-2-106,1 5 363,-2 1-438,2 7-108,0 4 335,0 4-65,0 15-125,1 10-59,4 13-73,5 4-138,8 0-134,10-4-311,9-5-227,9-9 225,5-11 338,4-11 233,-4-15 246,-3-17 74,-16-6-58,-9-2 206,-14 0 5,-6 9 2,-5-6-23,-3 5 79,-6 2-317,5 9-2,-3 3-123,10 7-13,-2 3 287,7 7-224,6 8-10,9 5 37,14 2 24,10-3 49,11-7-18,1-6 53,7-10-149,-23-4 289,3-12 87,-25-4-88,-1-10-78,-10-4-195,-17-10-135,1 17-6,-16-7-59,2 22-15,-8 2-47,-4 10 50,2 13 17,-4 20 214,16-3-60,2 24-67,22-10-96,14 12-1766,6-21 0,4-3 1723,16 10-12,-3-15 0,5-4-1155,2-9 0,1-4 1330,-9 0 0,1-1 30,7-1 0,1-5 53,2-10 0,-3-4-131,4 0 202,-8-1 1,-4-3 2526,-5-16-2177,-15 3 3213,1-12-3106,-30 7-503,1 16-26,-24 2-28,11 16 584,-21 7-564,8 7-18,-6 11 29,10 6-17,11 6 18,11 12 16,9-14-73,14 12-30,21-13 15,-5-7 30,1-12 1,1-3 7,-4-5 65,20-7 103,-25-10 149,3-17-162,-11 5 204,-1-23-233,-9 25 72,0-15 9,-3 19-11,-1 2-120,0 9-208,-1 5 31,-2 8-3292,1 8 3411,0 3 7,1 13-39,9-1-8,23 13 0,15-12 61,6-5 0,-19-18 1,3-5-7,2-7 1,1-3 20,0-1 1,0-3-345,4-7 0,-3-3 398,5-13-1058,-21 0 1,-5-2 982,-2-8 9,-4-15 0,-2-2 2000,-6 0-1998,-2 20 1,-1-6-1,-1 5 28,0-18-70,-1 25 0,-1 2 98,-2 1 781,-1 21-912,-1 3 3392,-2 17-3348,-1 14 12,-1 24-14,4-12 0,0 1-354,2-4 0,0 2 312,1 15 0,1 3-163,6 7 1,2 1-29,1 0 1,3 0-507,0-15 1,3 0 0,0-5 556,1-3 0,4-4-1858,12 5 1,1-6 1459,-1-5-426,-1-5 1,-1-7-1602,-12-15-2416,-2-12 1087,-20-8 893,-25-19 3057,-14 2 1154,7 7 0,-2 0 963,6 4 0,1 1-179,-4-2 0,2 1 4480,-12-13-4088,9 6-834,7 7-707,8 6-604,10 10-191,6 4-94,10 6-2574,15 5 2668,5 1-276,15 3 1,7 1 197,-8-3 0,2 0-3,17 3 0,3-1 6,-6-3 0,-2-1 47,-13-2 1,-1 0 22,24-3 61,-24-6 112,-18-4 96,-3-4 16,-9-3-16,-12 0-129,-2 4 3442,-17 1-3341,3 8 574,-9 2-765,7 10-28,4 6-17,6 8-5,6-2-6,6 7-5,19-1 44,10-3-10,19-3-7,-9-12-3313,15-11 3364,-29-2-20,18-23 70,-31 10 231,3-32-219,-16 26-2015,-16-27 1987,3 32 20,-28-12-33,23 24 2181,-27 1-2203,27 10-1998,-19 18 2001,24-3 2166,-9 28-2395,22 13-86,5-26 0,4 1-615,7 9 1,4-1 255,-1-13 0,3-2-2136,15 8 0,2-2 2740,-9-11 0,0-2 0,21 16 1,-20-17-1</inkml:trace>
  <inkml:trace contextRef="#ctx0" brushRef="#br0" timeOffset="1.3452E6">11912 11022 20945,'-39'-19'381,"0"-1"0,0 1 0,-8-11 0,7 15-353,13 35 0,7 11-17,-1 9-3,0 14 1,1 10-24,8-19 0,2 2 0,0 1-1730,-2 10 1,0 2-1,2-1 1705,1-8 1,1 0 0,2 0-73,2 0 0,1 0 0,1-1-472,0 13 1,0-1 461,0-12 1,1 2-1,-2-3 357,0 17 0,-3-5-182,0-13 0,-3-6 272,-14 8-134,-8-33 2079,-7-31-2192,3-29-39,20 8 1,6-5 891,4-8 0,6-2-912,6-4 1,5 0-17,6 3 0,4 1-14,3 5 0,6 2-12,11-2 1,2 5 16,-14 13 1,3 1-10,5 0 0,5-1 0,-4 4 12,-10 7 0,0 1 6,7-5 1,3-2 0,-2 1 110,1-1 1,-3 1-101,7-6 0,-1 1 45,-7 2 0,-2 2 215,11-13 152,-21 10-17,-12 9-101,-9 6 935,-4 4-1098,0 3 554,0 2-761,0 7 51,-3 21 5,1-4-27,-3 30-63,6-9-111,2 15-207,5 0-415,5-3-818,4-8-2369,1-9-5815,0-14 9435,-5-11 0,-3-9 0,-5-5 0</inkml:trace>
  <inkml:trace contextRef="#ctx0" brushRef="#br0" timeOffset="1.34537E6">12335 11035 21724,'-5'-35'-1028,"1"-1"1,-3-11-1569,11 75 2601,3 23 0,-2-21 1,1 3-1</inkml:trace>
  <inkml:trace contextRef="#ctx0" brushRef="#br0" timeOffset="1.34608E6">12529 11620 25438,'35'-41'28,"0"1"0,-1 0 0,-2 0-22,-7 9 0,-3-2-4,0-4 1,-2-4-1058,-2-4 0,-2-2 1066,-3-4 1,-2-2 7,-3 0 1,-3 2-9,0 10 0,-3 2 25,-4-10 1,-3 5 632,-2 3-613,-3 6 0,-3 3 56,-3 11-56,-4-3 242,10 19-326,2 15 28,-2 15-11,-3 25-1,6-15 1,0 3 119,2 6 0,1 3-159,2 5 1,1 1-37,5 0 1,2 0-46,3-1 0,2-3-76,5-5 1,3-3-301,0-7 0,4-3 256,-1-7 0,2-4-95,21 6 167,-4-16 141,-6-21 95,-6-14 73,-8-17 101,-7-9 122,-6 1 119,-4 6 836,-3 11-948,-2 15 317,0 10-710,-1 6-5,0 7 50,2 5-22,6 9 28,8 7-23,10 2-16,9-2 33,6-7 12,2-8-7,-1-8 18,-3-11 5,-5-9 336,-7-15-209,-10-8-3389,-9-19 3322,-7 19 33,-6-13 15,-4 25-26,-6-1-11,-5 9-288,-2 8 172,-4 9 30,2 11 3473,1 12-3419,4 15-22,5 15-50,10-20 0,3 3-287,3 3 0,2 1-72,5 1 1,5-1-570,4 1 1,5-2-1517,7-1 0,2-4 2417,-1-4 0,0-3 1,10 5-1,-16-15 1</inkml:trace>
  <inkml:trace contextRef="#ctx0" brushRef="#br0" timeOffset="1.34653E6">14772 11277 18644,'0'-5'3753,"0"1"-2079,0 4-1713,-6 7-241,1 20-913,-2 25 487,6-6-1355,7-9 0,4-2-824,4-7 2037,14 12 0,-17-30 0,0-3 0</inkml:trace>
  <inkml:trace contextRef="#ctx0" brushRef="#br0" timeOffset="1.34843E6">15053 11079 19906,'-46'-24'45,"0"-1"0,5 0 0,8 13 760,20 38-805,8 1 290,4 9-228,20 7 119,-2-16-80,24 1 502,-9-22-283,7-5-141,-11-7 431,2-33-313,-20 6 0,1-25-157,-15 24 269,-17-16-342,9 31-22,-15-14-113,14 28-44,-4 10 40,4 5-225,-5 21-605,7 21 47,7-14 1,2 1 445,2-6 1,2 0-999,7 8 0,4-5 208,8-3-2112,7-5 1,3-2 2482,5-5 156,5-5 0,3-4 868,3-10 328,-15-5 0,-1-2 1564,10-15-782,-15-2 1276,-4-10 468,-10-3-1631,-3 2 67,-3 1-806,-6 16-357,0 7-220,0 5 3058,0 4-3159,0 5 220,2 8-311,3 13 5,1 0 10,9 22-23,-6-13 31,3 6-8,-6-6 66,-4-20 121,0 2-26,-2-13 462,4-6-443,1-9-80,6-8 16,2-10-32,5-6-38,-3 7 181,8-6 48,3 10 12,5 4 7,8 8-10,-3 18-75,-5 2-169,7 18-88,-9 3-162,-6-6 1,0 2-272,18 19 219,-16-19 0,0-2-108,10 6 182,-3-12 1,0-3 47,3-3 160,2-4 1,1-5 63,-1-13 128,10-9-42,-24-2 352,-5-20-157,-13 10 23,1-16-45,-9 13-124,-5 8-88,-10 10-29,-12 12-6,-12 15-44,-6 7 5,2 12 6,11 2 0,15 1 16,13 2-10,16-4-13,11-2 7,18-6 17,12-10 5,9-11 3,-25-10 0,0-4 31,12-8 19,-19-1 1,-5-4-823,-2-22 814,-3-3 16,-11 1 1,-4-2-17,-1 12 0,-1 1-25,0-8 0,-2-1 100,-1 1 1,-2 4 114,-3-3-50,-1-9-72,1 32-102,4 13-56,0 6-44,-1 21 920,0 12-881,-1 30-26,6-22 1,2 2-511,3 8 0,3 1 342,3 3 1,2 1-141,2 1 1,2-1-197,1-3 1,1-1-191,0-5 0,1-2-115,-2-7 1,1-2-1003,16 15 139,-5-20 639,-4-18 818,-1-19 756,-1-15 700,-4-15-5,-10 8 0,-1 0-370,2-14-3,-4 13 0,-1 2 619,1-1-342,-1-1 507,-3 14-1246,-2 8-291,-2 7-381,1 3 229,1 8 118,7 3 17,10 6-11,11 1-17,10-5 23,3-6 28,-4-7 44,-8-8 11,-9-9 1,-9-9-57,-5 3 12,-9-10 55,-11 1-33,-4 3-22,-11 2-1,3 15-33,0 7-11,2 8-17,1 9 11,0 12-16,4 14-12,2 10-50,8 10-157,11 3-404,4-29 1,3 0 58,5 0 1,3-1-278,6-1 1,2-2-354,5-2 1,2-3-617,4-3 0,1-5 759,-7-4 0,0-3-1019,17-5 0,0-5 2125,-16-4 1,-1-3 828,12-3 0,-2-5 667,-14-2 0,-4-3 129,-3-3 0,-3-1 819,7-29-634,-8 0-522,-8 9-184,-3 8-963,-5 18-68,-3 7-185,-2 13 23,-7 12 28,-8 10-62,-7 15-135,-2 9-195,1 6-280,2 4 50,10-26 0,-1 0-64,-2 1 1,-3-3 181,-1-1 0,-1-4 545,-21 7 222,9-23 168,11-23 162,10-20 108,8-15 32,2-11-580,5 30 1,0 0 590,4-30-55,2 10 175,2 14-562,-2 16-279,-3 12-220,-1 8 74,5 12 145,10 14-28,15 19-5,-9-15 0,3 1-167,4 2 1,1 0-2,3 1 0,1-1-160,0-2 0,1-1-188,-1-2 0,0-1-409,-1-2 1,0-3-1430,-3-2 0,0-3 2376,27 6 0,-28-11 0,-6-5 0</inkml:trace>
  <inkml:trace contextRef="#ctx0" brushRef="#br0" timeOffset="1.34859E6">17831 11600 26486,'-1'-41'-230,"0"9"-285,1 32-169,2 6 146,1 1-5153,14 18 4843,-4-9 0,3 4 0,-10-13 0</inkml:trace>
  <inkml:trace contextRef="#ctx0" brushRef="#br0" timeOffset="1.34879E6">17968 11124 24301,'-15'-38'-389,"1"-1"1,-1 1 0,6 16-1018,11 34-2453,2 10 2796,1 19 0,0-17 0,-2 1 0</inkml:trace>
  <inkml:trace contextRef="#ctx0" brushRef="#br0" timeOffset="1.34904E6">18201 11423 24307,'22'45'112,"0"0"0,0 3 0,-5-6-90,-9-10 12,-1 22-46,-17-8-27,-5 0-45,-16-3-1050,-16-10 0,-6-3-3782,17-11 1,-1-2 4199,-16 11 1,3-5 0,10-11 0,29-11-1</inkml:trace>
  <inkml:trace contextRef="#ctx0" brushRef="#br0" timeOffset="1.34939E6">18424 11151 23052,'5'-33'-1257,"-5"0"1,8 46 0</inkml:trace>
  <inkml:trace contextRef="#ctx0" brushRef="#br0" timeOffset="1.34989E6">18755 11277 19725,'0'-3'3193,"1"1"-1289,-1 2-1960,-3-44-101,2 34 101,-3-29 78,0 62-38,2 14 16,2 13-17,6-6 14,10-12 0,3-2 9,9 3-32,3-2 1,4 2-118,-5-9 1,-1-1-40,-3-1 0,-3 0-81,11 18 173,-37-22-336,-30-9 1,-10-8-158,9-4 0,0-3-1258,-16 2 0,1-4 1026,7-7 1,5-5-884,-9-17 492,22 13 0,4-3 388,0-28 808,20-1 637,5 14 2112,14-10-930,-8 23-1025,3-4 3244,-4 13-3647,-6 13 564,1 2-917,-3 14 791,1 12-819,1 3-292,2 22-2730,-4-13 1,0 2 3021,1 26 0,-2-6 0,-1-32 0</inkml:trace>
  <inkml:trace contextRef="#ctx0" brushRef="#br0" timeOffset="1.35812E6">6666 12889 14762,'-59'-5'1383,"0"1"1,9 0 0,7 1-857,2 2 693,17 1-1052,17 0-431,1 0 95,14 0 342,14 5-51,29 0-93,-11-2 1,5-1-882,12 1 1,5-2 833,-15-1 0,1-1 1,2-1 8,2 0 1,1 0-1,0-1 4,0 0 1,-1-2-1,0 1 2,-4-1 0,0 0 1,-1 0-125,15-3 1,-3 0 153,-11 0 0,-3 1 431,16-7 112,-28 0-386,-30-2-151,-31-6 13,0 9 1,-6 0-488,-10-1 0,-4 1 650,-7 1 0,-2 1 70,1 1 0,2 1 587,7 2 1,4 0-521,-14-2-9,30 3-422,27 4 118,22 1-29,28 5 0,-14 0 1,3 2-12,7 1 1,4 3-14,-9 0 1,2 2-1,-3-1 375,3 2 0,-2 1-432,12 6 1,-4 4-306,-3 14 45,-24-13 1,-5 4-144,-9 2 0,-7 2-510,-11 3 1,-7-1-1611,-9 2 0,-5-1 1980,-3-3 1,2-5-1,-2 1 1,21-19-1</inkml:trace>
  <inkml:trace contextRef="#ctx0" brushRef="#br0" timeOffset="1.3586E6">8759 13000 18481,'0'-8'4375,"0"2"-3378,0 6-919,0 0-55,0-24-197,6 58-22,-2-34-317,3 31 1,-1 12-2451,8 11 2284,-3-17 1,1-2 0,2 5 0,1-6-1</inkml:trace>
  <inkml:trace contextRef="#ctx0" brushRef="#br0" timeOffset="1.35881E6">8962 12639 17546,'-15'-17'0,"4"3"0</inkml:trace>
  <inkml:trace contextRef="#ctx0" brushRef="#br0" timeOffset="1.3594E6">9269 12983 18078,'-1'-10'3058,"1"2"-2043,0 8-803,0 0-184,1-7-11,8 28-6,-2-9 28,2 17 1,-2 5-23,-2-2 2,-2 1 1,-3 0 30,-6-4 146,-2 7 84,1-21 807,-1-15-998,5-6 107,-7-16 11,3-7-61,-1-15-84,3 6 33,4 5 0,1 0 23,5-9-96,5-15-67,6 25 23,8 11 22,-1 9-14,8 8 0,3 5 14,14 8-490,-15-3 1,0 0 472,8 14-291,6 17 268,-12-1 18,5 7-28,-18-1 38,-16-8 63,-5-5 66,-5-7-44,-2-16 976,-3-8-959,-1-9 272,-2-9-261,0-21-34,5 0-17,8-9-3425,9 13 3386,3 11-39,21 2 23,-4 16-6,9-1-101,16 23-124,-11 8-44,-12-4 0,-1 4-294,-4 1 0,-3 1-793,-1 2 0,-2 1-2386,-2 3 1,-3-1 3204,4 23 0,-10-20 0,-7-14 0</inkml:trace>
  <inkml:trace contextRef="#ctx0" brushRef="#br0" timeOffset="1.35989E6">10305 13226 16986,'2'-7'5417,"-1"1"-4804,6-25 0,2-4 182,-3 9-680,3-10 0,-1 2-20,-5 23-207,2 12 134,5 10 1,10 16-23,8 15 2,-12-14 1,0 0-14,9 20-6,-8-7 1,-2 0-29,3 15 22,-6-16 1,-1 0 11,1 10 28,-6-16 195,-3-15 40,-6-15-190,-8-16-28,-12-13-12,-15-17-19,14 15 0,-1-1 13,-2-4 1,0-1-6,-1-3 1,2 0-342,1-2 1,3 1 337,2 0 1,2 0 5,5 1 0,3 0 0,2 2 0,4 1-66,8-30 29,14 7-8,5 29 1,5 2 7,13-5 3,-4 14 1,3 5-525,21 8 530,-21 5 0,0 4-3,0 2 0,-1 3-11,-4 5 0,-2 2 0,-6 1 0,-4 3 6,4 25 50,-41 11-17,-6-19-11,-11-13 0,-4-6-6,-8-4-112,-3-6 1,-3-3-55,-11-3-472,20-4 0,3-3-3490,1-7-759,18-4 4893,14-2 0,4 9 0,2 0 0</inkml:trace>
  <inkml:trace contextRef="#ctx0" brushRef="#br0" timeOffset="1.36026E6">11081 12850 23853,'-28'28'24,"1"0"0,3-1 1,6-1-14,14 10 6,12-3 5,10-5 40,13-7 22,10-5 17,6-7-17,-9-5 274,5-10-67,-24-4-156,0-5 145,-20-18-185,-15 3-44,-17-15 22,-13 6-12,-4 5 1,4 9 5,12 9-129,14 7-139,11 5-147,7 7-475,10 8-1586,11 7 2409,23 7 0,-17-11 0,6-1 0</inkml:trace>
  <inkml:trace contextRef="#ctx0" brushRef="#br0" timeOffset="1.3606E6">11563 12893 25707,'-4'-35'-129,"12"18"129,30 47-11,7 9-17,1 5-78,-11 1 4,-16-2 69,-20-6 50,-18-10 27,-17-10 13,-11-11 33,-2-13 5,6-9-11,8-10-11,13-5-73,10-4-96,14-1-111,15 3-409,20 6-868,21 9-304,-22 12 0,2 2-1046,5 1 0,-1 2 2834,-3 1 0,-3 2 0,11-1 0,-22 2 0</inkml:trace>
  <inkml:trace contextRef="#ctx0" brushRef="#br0" timeOffset="1.36091E6">12307 13080 26099,'12'-38'121,"-1"0"1,0 1-1,-3 1-31,2-14-40,-6-8-36,-3 26 0,-2 0 0,-1-2 0,-1 1 8,-1 1 1,-1 1 16,-8-23 12,-1 15-4185,1 12 4151,4 14 803,2 6-865,4 12 28,0 11 17,2 16-34,6 6 1,4 10-1,0-1-176,2 13 0,2 0-130,-2-10 0,1 1 0,-1-2-86,5 10 0,-2-7-1473,2 8 650,-7-25 1,-1-2 1248,3 15 0,-6-23 0,-3-13 0</inkml:trace>
  <inkml:trace contextRef="#ctx0" brushRef="#br0" timeOffset="1.36111E6">12221 12849 24855,'8'-39'2,"-1"-1"0,16 6 0,6 10-39,3 22 1,4 7-687,14 0 0,-1 1-363,13 7-1160,-26-5 0,0 1 2246,18 5 0,-24-5 0,-16-4 0</inkml:trace>
  <inkml:trace contextRef="#ctx0" brushRef="#br0" timeOffset="1.36208E6">14187 13038 19679,'7'3'2056,"-2"0"-956,-5-3 1056,0 0-1935,13-42-198,0 29-18,9-31 73,0 40-44,26-1-6,-10-1 0,2-1 121,-8 1 1,-1-1-114,5-2 1,-7-3 2,-16-2 51,-8-17-57,-11 5-10,-8-16-1,-6 16 17,-13-6 12,4 14-6,-6-1-29,0 10-27,0 19 6,2 8-1,6 9 0,9 1-27,6 20-57,9-2-162,6-12 1,3 1 99,7-5 1,4-2-129,9-1 0,3-3-188,-4-4 1,3-3-152,13 1 1,3-3-290,-8-5 1,3-3-609,17 2 1,1-4 949,-10-4 1,-2-4 475,3-2 1,-3-4 229,6-10-1097,-22 0 0,-4-1 1602,-3-3 413,-1-4 1,-2-2 296,-1-4-179,4-10-688,-12 21 631,-4 7-1024,-5 12-279,0 0 530,-7 24-323,-3 1-23,-10 23-34,-5-6-72,-12 1 2763,-13-3-2806,20-19 1,-2-1 103,-1-4 1,0-1 61,-17 2 111,-1-19-27,29-14-28,-3-6 179,17-27-157,5 22 101,8-28 28,13 19-173,4 6-45,11 8 454,3 21-471,7 16-6,12 12 5,-26-5 1,1 2-193,2 3 0,0 1-113,8 8 1,-1 1-200,-13-10 0,0-1-605,10 11 1,-1-1-901,-4-2-2360,-5-8 1,1 0 3598,8 1 0,-6-4 0,-13-12 0</inkml:trace>
  <inkml:trace contextRef="#ctx0" brushRef="#br0" timeOffset="1.36255E6">15627 13132 24206,'6'-52'750,"-1"0"1,0 7 0,-3 9-432,-4 21-498,1 11 22,0 12 162,7 19 12,6 23-28,2 2-884,1-1 0,1 0 895,-1 10-34,-5-15 1,1 8-1,-2-4-446,-3-2 0,-2-1 435,1-4 0,-1 3 1,0-5 18,-2-3 1,-1-4 3,0 21 95,-3-40-23,-3-15-27,-3-17-9,-3-15 0,-2-5 0,2 3 0,-1-2 365,-4-17 0,0-4-376,2 4 0,2 0-1,1-1 1,2-1 5,1 2 1,1 0 10,0 1 1,0 1-20,2 3 0,0 1 208,1 3 1,0 1-193,1 4 1,2 2-22,5-23-35,5 15-32,9 14 10,9 13-5,10 10 22,11 13 28,-12 8 0,0 3 1,16 11 307,-13 0 0,-2 2-347,4 14 11,-19-17 0,-4 1 28,-3 20 584,-35-9-550,-31-9-26,13-18 1,-3-4-547,-5-1 1,-1-3 251,1-4 0,1-2-478,6 0 0,4-3 748,-16-11 1,27 7 0,15 0-1</inkml:trace>
  <inkml:trace contextRef="#ctx0" brushRef="#br0" timeOffset="1.36353E6">16232 12667 24603,'42'22'-2,"0"0"1,0 0 0,16 9 0,-5 0-22,-18-7 1,-5 1-28,10 21 22,-26-5 39,-29-8 45,-17-12 11,-11-12 0,5-10 118,-6-21-62,23-3 6,-1-13-56,20 2-79,14 0-50,18 5-73,20 4-3,-16 16 1,2 2-424,4 2 1,1 2 173,3 2 0,0 1-243,-2 0 0,-1 2-577,-3 1 0,-2 2-1510,23 3 103,-17 4 1107,-14-1 1423,-12-3 1943,-8-2 240,-6-2 4773,-2-2-5548,-3-1-686,1 1-111,-1-2-359,1 2-275,2 0 34,0 5 61,0 2-16,4 6 10,4 2-21,6-1 66,8-3-21,-7-6 49,5-3 85,-9-6 27,1-4-72,-2-15-73,-5 6 23,-1-16-1,-9 9-11,-3-3-11,-9 5 6,-5 7-29,-3 8-16,-1 6-11,2 9 5,4 7 11,7 9-10,5 8 4,7 4 12,11 5 0,12 3-11,16 1 0,-13-23 0,3-3-116,3 0 1,2-3 123,2-2 0,0-2-1652,3-3 0,-1-3 1678,12 0 27,2-12 6,-28-7-6,-1-3 85,-1-21 97,-11 2-164,1-21 4,-8 3 46,-2-1-6,-1 7 45,0 7 3403,-1 12-3437,0 9-50,0 9-90,0 6-84,1 3 0,0 6 79,8 9 22,7 14-6,17 14 0,-4-9 1,1 0-12,-9-9 1,1 0-54,9 10 0,-3 0-143,-7 7-118,-8 7-223,-27-6-606,-22-7 1160,-2-18 0,-1-3 0,-1 3 0,-13-6 0</inkml:trace>
  <inkml:trace contextRef="#ctx0" brushRef="#br0" timeOffset="1.36399E6">18037 12639 18980,'0'-4'5495,"0"0"-4504,0 4-1002,-54-14 0,36 21 0,-38-12 0,54 33 22,18 1 22,15 13-27,-7-18 0,3-1-258,5 4 1,1-1 251,3 1 0,0 0-6,0-1 0,0 1-11,-5-4 1,0 0-172,-6-2 0,-2 0-86,1 5-908,-25 5 493,-14-20-1602,-35 4-1725,-8-16 1108,18-2 0,-2-3 1368,0-3 0,1-2 1139,3-4 1,1-4 798,4-10 1,4-3 597,-6-13 449,21 8 1,5-1 1965,5-10 781,10-14-2854,0 19-609,5 7-584,-4 23-117,0 7 951,-2 12-968,2 4-549,-1 40 538,-9-9 0,0 1 0,6 5 0,-9 4 0</inkml:trace>
  <inkml:trace contextRef="#ctx0" brushRef="#br0" timeOffset="1.36486E6">6475 14332 17350,'-46'3'1293,"0"-1"1,4 1 0,12-1-1215,25-2-1,15 1 180,20-1-174,9 0-48,17-1 1,7 0-1551,-7-1 0,1 0 1514,-11 0 0,0 1 0,3-1 9,11-2 1,1 0-1,-6 0-6,-11 0 0,-1 0 15,9-1 1,5-1 0,-11 1 815,1-3-150,11-8-471,-56 1-124,-15-7-55,-10 2 108,-8 4 1,-2 0 25,-3-1 129,-4-1 0,2 1-101,11 4 2681,-13-8-2659,32 15-196,0 1-447,7 4 425,18 11 5,12 6-33,-2-2 0,3 2-50,5 1 0,1 2-104,3 1 0,-1 2-289,-2 2 1,-2 0-359,13 17-2356,-30-4 1,-8 1 3184,-11 8 0,0 6 0,-8-31 0</inkml:trace>
  <inkml:trace contextRef="#ctx0" brushRef="#br0" timeOffset="1.36686E6">9084 14453 16174,'1'-8'2408,"3"-26"1,1-6-869,-3 7-1042,2-9 1,-3 2 100,-7 16-251,-6 8-208,-6 9-90,-5 12 6,-10 13-50,-6 16-23,6 1 5,10-2 1,3 2-39,1 18-224,7-15 0,5 1 157,17 22 38,6-17-47,9-14 0,4-3 59,5-1 33,-9-7 1,5-2 2,8-5 0,-1-4 199,-4-1 6,29-3 22,-54-16 67,-3-7 23,-2 0 16,-2 3 286,-1 7-376,-1 5-245,1 4-1,-2 6 45,2 3-11,1 9 0,8 1-5,10-1-12,14-5 23,13-6-6,11-6 22,2-8 23,-4-7 22,-12-9 39,-11-7 18,-13-4-12,-8-3-12,-8-1-44,-8 2 40,-3 4 16,-2 8-34,3 9-67,2 7-84,3 6-72,2 1 55,3 1 113,9 3-23,13 0-34,17 2 40,11-3-6,5-1 0,-4-6 50,-8-2 12,-9-5 10,-11-2 40,-9 0 23,-9-2-18,-5 0-27,-2 2 56,-3 2 10,1 4-66,-2 4-163,2 3 12,0 1-40,1 5 90,1 9-23,4 11 0,5 11-3565,16 19 3448,-6-16-40,-1-9 1,2-1-500,14 9 365,-11-17 0,2 0-302,29 10 101,1-14 246,0-18 268,-6-14 152,-9-11 101,-12-8 90,-12-1 128,-10 1 286,-4-1-487,-4 14 201,-3 1-145,1 13 3089,-2 2-3493,3 3 119,1 5-51,1 2 33,7 8 23,7 5-34,14 5-23,13-3 23,14-6-5,5-6-272,-28-8 0,0-1 277,26-9 50,-10-6 34,-14-7-11,-14-5 11,-10-5-22,-13-3-23,-8 0-5,-7 4 530,-6 7-547,-5 10-17,-7 8 0,-3 12-5,-1 11-29,3 13-5,7 10-28,12 6-174,18 16 129,8-20-51,8-12 1,7-1-275,13-8 0,4-3-182,-8-1 1,3-2 215,23 1 0,3-5 117,-16-7 0,0-4 171,9-1 1,1-3 97,-5-3 0,-2-3 78,-8-2 1,-3-2 98,-7 0 0,-3-3 596,11-24-476,-19 14 257,-9-10-71,-9 16-52,-5-3-78,-2 5 733,-10 5-1036,-2 7-38,-8 6 5,5 8-28,-9 11-6,3 10-11,-7 23-11,14-2 23,6 10-1,16-22-5,12 0 33,7-18 23,10-2 56,12-15-6,-4-13-28,-3-3 68,-6-16 16,-11 1-5,-1-9 156,-7 0-95,-5 13-106,-4 8-39,-1 14-141,-2 3 12,-1 6 73,-2 9 16,1 19 6,5 1 0,4 2 0,15-6-11,13-10 2,2-10 1,4-2 2,20 2-514,-19-11 1,5-4 0,-5 0 525,18-6-6,-4-3 0,-2-4-4,-23 4 1,-4-3 47,7-10 1,-3-4-14,-10 2 0,-5-2-456,-2-10 1,-6 0 447,-9-20 2,-4 21 0,-5-1-32,0 10 1,-2-1 45,-7-9 0,0 1 56,-12-13-27,4 13-52,16 28 1309,8 9-1448,3 16 166,8 15-65,6 28 22,4 0 289,3-3 0,1 2-326,-5-14 1,1 0-653,-1-3 0,1 3 0,0-1 462,4 9 0,0-2-213,-2-1 1,0-3-288,-5-10 0,0-2-2791,11 25-6313,-10-32 8837,-4-4 1,-4-14 0,-6-5 0</inkml:trace>
  <inkml:trace contextRef="#ctx0" brushRef="#br0" timeOffset="1.36737E6">12014 14391 23174,'48'3'-172,"0"1"1,0 0 0,-2-1 0,0 0 0,-3 1 0,2 2 0,-3 1-199,0-2 1,-1-3 341,-4-2 0,-2-3 51,27-7 50,-22-2 705,-2-12-218,-26 7 679,-2-12-824,-17 14-125,-10 2-251,0 10 414,-18 16-447,14 3 5,-6 6 0,16 7-22,10-5 17,19 11-1,8-11 18,8-3 10,25-11-21,-17-10 77,16-7-27,-27-3 263,-4-19-134,-20 4-74,-8-12-44,-19 6-17,-14 7-6,-1 9 130,-23 8-164,29 9 46,-28 14-62,38-2-6,-14 32 29,23-19-46,3 9 1,3 3-101,10 15-241,1-14 1,7 1-1306,20 0 0,6-4-1638,-8-10 1,3-3 3306,23 4 0,-2-6 0,-13-10 0,1-2 0</inkml:trace>
  <inkml:trace contextRef="#ctx0" brushRef="#br0" timeOffset="1.36811E6">15314 14749 15065,'1'-7'2697,"1"-33"0,0-9-1499,-2 3-694,-1-9 1,-2 0 206,-10 12-498,-2 14 145,-19 9-235,3 15-44,-22 10-34,-2 17-691,9 4 663,17-4 0,2 2-17,-10 18-11,16-9 0,3 1-1,-3 12 7,20-13 1,8-2 4,17-4-23,10 3-10,14-16 72,4-18-3184,1-9 3184,-3-6 194,-26-3 1,-4-4-155,6-13-18,-10 11 1,-1-2 192,0-13-30,-7 9 11,-3 12-89,-4 10 3240,-1 7-3576,0 5 162,-6 22-17,3 5 0,-4 25-151,8 0 6,2-10-365,6-12 1,3 0-1401,13 10-1987,-5-11 0,1-2-163,12 5 3537,1-3 1,-25-22 0,-1-3 0</inkml:trace>
  <inkml:trace contextRef="#ctx0" brushRef="#br0" timeOffset="1.36869E6">15758 14816 11144,'1'-9'7404,"0"2"-5460,3-55-566,-3 33-930,0-9 1,0 0 178,-2 15-314,-1 8 404,1 3-426,1 8-123,0 0-22,0 3-185,-2 9 44,2 0 68,-1 31-45,5 1 0,0-8 0,-1 1 17,7 29-276,-4-30 0,-1 1 245,0-1 0,0 1-11,0-2 0,-1 1-29,0 4 1,0-3 3,0 11 39,-2 0 106,-2-32 354,1-2 77,0-11-352,-1-13-174,1-1 44,-2-38-60,-1 3 138,0 12 0,-1-2-150,-1 3 0,0 0 0,-1-2 0,0-1 0,-1-1 0,0-1 0,1 1 0,0 0 0,1 1 0,1 2-22,1 3 0,3 2-23,8-24-11,6 14-45,9 11 6,6 13 11,7 9 11,6 15 28,4 13 28,-2 18-5,-6 12-439,-12 9 433,-16 4 45,-27-3-15,-3-30 1,-5-4-20,-10-2 1,-5-5-10,-6-3 1,-2-5-389,-1-4 0,0-4 229,5-4 0,2-4-1580,-17-14-6793,30-10 8558,26 1 0,5 10 0,5 8 0</inkml:trace>
  <inkml:trace contextRef="#ctx0" brushRef="#br0" timeOffset="1.36916E6">16448 14448 18750,'0'5'1395,"0"-1"1148,0-4-2207,2 77-1411,8-27 1167,-2 6 1,2 3-21,3-24 1,1-3-26,-1 0 1,-2 0 419,7 26-399,-9-9 341,-7-14 235,-4-14 320,-1-12-426,-4-12 257,-4-9-762,-7-11 21,-4-12-26,0-9-17,4-7-438,3-9 418,8 26 1,3-1-12,0-3 1,2-1-9,2 0 0,4 1-6,2 2 0,4 1-8,3 4 0,3 4-36,28-16 48,6 14 14,6 13-24,-2 12 1,-3 15-6,-8 10 29,-10 12 16,-15 5 16,-19 3 29,-24-1-34,-7-10-36,-9-11 0,-5-2-496,9-8 0,-1-2-45,-19 3 1,-2-2-4351,5-9 1,4-3 2553,-13 0 1,13-5-1,43 7 1</inkml:trace>
  <inkml:trace contextRef="#ctx0" brushRef="#br0" timeOffset="1.3696E6">18311 14630 23416,'-6'-49'870,"-1"0"0,2 6 0,0 10-847,2 22-270,2 10 107,-1 12 152,2 13-35,0 20-184,3 14-303,0-24 1,1-1-138,2 1 1,1 0-769,2-3 1,2-1-7822,12 22 9236,-2-16 0,-7-17 0,-6-10 0</inkml:trace>
  <inkml:trace contextRef="#ctx0" brushRef="#br0" timeOffset="1.36979E6">18520 14231 20755,'-22'-38'-244,"0"1"1,-12-16 98,31 60-723,3 20-1905,6 8-772,0 3 3545,6 5 0,-7-27 0,1 1 0</inkml:trace>
  <inkml:trace contextRef="#ctx0" brushRef="#br0" timeOffset="1.37046E6">18780 14432 20761,'-1'-5'3484,"1"2"-2795,0 3-896,-15-31 190,17 37 34,-6-11-17,19 50-12,0 10 24,-3 1-7,-7-4 12,-2-8 0,-3-14 72,0-12 231,0-11 106,0-6-208,0-8-167,2-8 10,2-12 1,6-8-34,5-6 0,8 2-17,-3 9-45,19-1 6,-8 16 6,16 0-17,-5 17 16,0 10 7,0 10 16,-5 11-12,-5 5-16,-6 6 17,-6-2-6,-3-5-5,-3-9 16,-5-11 186,11-14-158,-8-9 34,19-18 28,-6-6 0,4-15 0,-6-6-274,-8-4 274,-6 0 56,-5 5 129,-3 7-185,-2 18 39,0 6-67,0 15-78,0 2-185,1 1-1,-1 5 164,6 11 32,13 30 24,-1-7 32,0-3 0,3 1-44,12 14-218,-11-18 0,1-1 212,0-1 1,-1-2-79,14 22-179,-15-11-191,-18-8-336,-22-9-1019,-20-9-4089,-14-10 5898,3-9 0,19 1 0,16-1 0</inkml:trace>
  <inkml:trace contextRef="#ctx0" brushRef="#br0" timeOffset="1.37079E6">20069 14185 24239,'-3'-49'799,"0"1"0,0 3 1,1 10-666,-1 19-16,1 7-314,1 8 179,0 21 45,5 13-23,5 8 1,2 5-9,-2-14 1,1 1-550,10 23 0,4 1 538,-4-16 0,2 0-12,6 11 1,2 0-73,-1-3 0,0-1-151,-2-4 0,-1-1-292,-4-6 1,-1-1-698,-3-5 0,0-2-6582,9 15 7820,-8-16 0,-9-15 0,-6-8 0</inkml:trace>
  <inkml:trace contextRef="#ctx0" brushRef="#br0" timeOffset="1.37226E6">19978 14493 23444,'-29'-14'397,"-1"0"1,-16-9-420,54 20 39,23-4-31,15 1 0,5 0-945,-11 2 0,2 0 910,8 0 1,5 1-1,-3 1-66,4 1 1,-1 1-58,-10 0 0,1-1 0,-1 1-433,17 1 0,0 1-1141,-15-1 1,1 0 0,-5 0 966,-3 1 0,-2-1-103,10 1 0,-8-1 1215,-22-3 288,-3-5 611,-11-5 1519,-7-11-942,-3 0-258,-2-5 544,1 11-1058,-1 0-315,1 6-106,-8-2-465,-1 6-83,-8 3-40,-2 10-6,1-1-16,-10 13-1,6 2-5,-4 9-45,5 11 1,15-5 4,6-1-21,22-2 50,6-16-1,17 4 18,3-14 50,2-12-11,-11-1 67,0-16 145,-11-10-44,-5-4 0,-5-6 45,-10 11-135,-1 10 146,-1 6-90,-1 9-257,1 2-202,0 4 246,2 21 34,1-6-50,12 39-84,4-15-7,-3-10 1,2 1-252,18 15-90,5-6-128,-2-7 134,-7-12 398,-8-9 184,-7-13 12,-4-10 16,-3-12-22,-2 1 364,0-19-297,-2 20 387,6-26-174,-5 27-39,3-5-190,-5 18-175,-2 4-228,-1 5 144,3 8 113,3 7 6,4 3-23,1 5 16,12 18-21,-9-13-6,7 11 11,-13-16 28,-5-16 302,0 1-134,-3-9-112,3-10-17,3-8-67,5-9-28,13-8 11,-5 11-5,8 0-28,3 16-18,-4 3-4,14 9-35,-11 10-78,-1 12 85,-9-1-332,2 11-946,5 8-958,8 1-1111,-10-17 1,1-3 3446,19 8 0,-15-14 0,-12-10 0</inkml:trace>
  <inkml:trace contextRef="#ctx0" brushRef="#br0" timeOffset="1.37287E6">22273 14498 14617,'0'-7'7247,"0"1"-6550,-8-23 1,-3-5 148,-1 10-653,-2-12 0,0 3-81,0 23-22,-14 12-68,1 10 1,-12 13-51,7 12-56,9 8-73,10 4-95,14 3-3549,14-2 3157,17-3-185,15-8 249,-17-22 0,2-4 70,5-3 0,1-4 194,2-1 0,0-3 92,2-4 1,-1-2 318,-3-3 1,-2-2 172,-3-3 1,-3-3 616,16-19 187,-28 7 1,-4-2-591,0-4 1103,-6-21-1321,-9 42 66,-2-6-235,1 16 2981,0 0-3283,1 3 300,-1 4-88,0 8 476,0 7-493,4 6 24,18 6 4,-3-12 29,24 3 0,-3-19 11,10-1 56,-4-12 17,-8-8 0,-13-9-29,-10-8-44,-11-5-11,-9-3 6,-8 1-29,-9 8 0,-6 10 1,-4 12-18,-3 12-21,0 13-7,-4 27 12,14-6 11,10-2 0,3 2 11,1 20-203,6-19 0,4 0 172,4-1 1,5-1-32,6-1 1,6-2-169,9-1 1,6-3-782,10-1 0,4-3 800,-6-7 1,2-2-1,-3-1 1,-4-1 0,-1-2-1,-1-3 1,0 1-1</inkml:trace>
  <inkml:trace contextRef="#ctx0" brushRef="#br0" timeOffset="1.37393E6">6341 16058 14538,'-44'-2'1690,"0"0"0,0 1 0,18-1-1629,26 1-38,3 0 89,13-3 78,40-5-165,-20 5 0,4 0-2140,19-2 1,2 0 2125,-14 2 1,0 0-11,-5 1 1,1-1 0,0 1 67,10-2 1,0 0-63,-10 1 1,1-1 0,1 1 1,1-2 0,1 1 1,-4-1 12,6 0 1,-3 0 49,-6 0 1,-5 1 678,-4-3-130,-25 0-565,-16-6 129,-35-8 107,-13 0-183,27 10 0,-1 2 418,-28-9-35,23 6 2941,1-1-3125,15 3 1005,11 3-1353,7 5-184,3 1 124,3 2 60,21 6 29,14 6-335,-5-2 1,1 3 289,3 2 0,0 0-14,-6-2 0,-1 1-269,5 6 1,-1 2-3436,-8 5 0,-3 1-1255,14 20 5029,-21-14 0,-6-4 0,-8-9 0,-2 0 0</inkml:trace>
  <inkml:trace contextRef="#ctx0" brushRef="#br0" timeOffset="1.376E6">9597 16017 17081,'0'-4'4828,"0"0"-1971,0 4-2863,-22-50-39,10 48 62,-25-27-17,20 55-23,0 3 1,1 4-45,1 17-205,4-12 0,3 1 224,8-6 0,4-1-13,5 18-49,8-15 1,6-2-8,20 8-945,-7-13 1,3-3 1055,-11-11 0,3-3 12,18-3 0,-1-5-250,0-5 294,-6-2 1,-1-4 454,2-20-264,-7 0 39,-10-6-17,-18 11 2038,-10 3-2059,-3 2 357,-3 5-414,0 4-120,4 5-137,2 3-410,2 1 381,0 7 123,6 4-16,7 9-6,11 0 16,11-3-16,-1-6-11,-2-7 0,1-2 11,16-3 8,-13-2 1,-1-2 25,16-9 78,-9-6 67,-14-3 45,-12-8-168,-12 9 28,-10-12 0,-6 9-22,-8-6 27,0 1 40,2 4-101,7 11-17,4 5-72,7 8-107,0 2 33,3-1 113,9-1 16,3 0-5,35-3 6,-7 0-1,-10 1 0,0 0-10,17-4 38,-9 0 40,-10 1-34,-13 3 173,-9 1-10,-6 2 329,-3 0-777,-1 5 139,1 7 96,0 12-68,6 12-123,5 10-167,5 5-158,6 3-247,4 1-690,8-2 338,7-9 213,7-16 156,6-20 354,4-21 419,-29 1 1,0-2 179,-3-3 0,-1-2 532,15-21 151,-13 2 95,-13 1-100,-9 7-102,-9 5-155,-2 8-226,-4 7 136,3 5-494,2 4-114,4 2-144,0 3 152,2 9 84,2-1 0,6 13 17,9-8-6,10 3-11,8-5 17,6-6 0,4-5 39,-3-9 73,-7-4 33,-12-6 6,-11-4-56,-7-2-17,-12-2-22,-6-2-28,-10 4-17,-5 3-6,-1 8-10,2 6-7,-1 11-22,-1 7-39,1 11 12,6 0-52,1 20-21,14-8-62,2 16-45,17-8-56,14-2-124,20-4-350,-14-21 1,2-3 599,-5-4 0,2-2-87,13-1 1,3-4 108,2-9 1,1-3 122,0 0 1,0-3 52,4-5 1,-4-3 64,-17 2 1,-4-2 254,15-17 95,-20 0-22,-14 2-33,-14 2-24,-7 4 12,-13 3-324,6 12 928,-9 2-984,9 11-63,-11 13 29,9-3-17,-4 19-6,12-2-11,2 7-23,7 2 7,9-4-46,8-3 40,9-8 78,4-7 5,4-9 40,1-11 61,7-13-55,-14 2 89,3-13 22,-18 11 12,-1-3-17,-6 5-62,-3 8-84,-2 6-117,-1 5 38,-2 6 63,-1 8-12,1 19 11,3-9-16,10 14 16,10-17 6,15 2-5,13-10 22,13-7-213,-24-9 0,0-3 207,3-1 1,-1-3 2,1-3 0,-1-1 11,-4-3 0,-1-1 11,-5-1 1,-2-2 8,14-26 5,-15-9-22,-13 7 0,-10 4 0,-3-1 8,-3 12 1,-1-1 19,-1-13 0,-2-1 137,-3 7 0,-1 4-25,-3-7-106,1 7-196,9 32 61,3 6-22,1 10 95,0 16 11,1 22-14,2-5 0,0 1 0,-1-11 1,2 0-38,1 19 1,2 3-306,3-6 1,1 1-745,2 2 1,1-1 611,-1 0 1,3-4-1104,3-6 1,3-5 1474,20 10 1,-13-13 0,-2-15 0</inkml:trace>
  <inkml:trace contextRef="#ctx0" brushRef="#br0" timeOffset="1.37655E6">12443 15992 20615,'-5'-3'2980,"1"1"-3108,4 2-281,54-21-392,8 16-129,-5-5 1,4 0-90,-6 10 0,-1 4-1476,-2-2 1,-1 2 1147,-13-2 0,-2 2-2006,5 2 1,-2 0 2899,4 2 453,0 0 7365,-24-3-5075,-20-5 1645,-9-1-1483,-6-1 440,-7-1-1357,-3-1-399,5 2-923,4 0-106,8 2-129,6 2-46,1 8 40,5 5 39,3 2 6,14 5 5,10-7 24,15 1-13,6-8 102,6-9-57,-21-4 129,-1-10 12,-25-3-68,-3-9-67,-4 4 235,-19-20-106,-7 18-196,-3-4-1,-10 18-16,6 19 17,-22 17-17,5 10-289,21-10 0,3 2 272,-2 13-44,13 13-191,42 3-12,-6-28 1,6-1-1567,19 4 0,8-3 1830,-10-13 0,3-3 0,-5-1 0,-3 1 0,-2-3 0,0-2 0,0 0 0</inkml:trace>
  <inkml:trace contextRef="#ctx0" brushRef="#br0" timeOffset="1.37759E6">15517 16001 21214,'-35'-24'271,"0"0"1,1-1 0,-13-8 0,5 11-244,6 31 222,6 8-301,5 10 59,5 6-47,8 6 57,10 4 10,15 1 6,16 0-18,16-4-311,-17-20 0,3-2 270,1-1 0,1-1-12,-1-1 1,-1 0-37,18 10 79,-20-5 162,-20-4 16,-28-5-105,-27-3-77,11-5 1,-4-1-28,-17-4 0,-1-1-1016,8-1 1,2 0 995,2-2 1,3-1-466,-16-8-283,29 2-4063,4-2 4856,13 4 0,9 5 0,3 4 0</inkml:trace>
  <inkml:trace contextRef="#ctx0" brushRef="#br0" timeOffset="1.37859E6">15857 16139 23601,'-6'0'146,"11"3"-68,23 8-33,11-2 11,4-4 67,1-5 23,-6-7 61,-7-3 78,-8-8-33,-7-4-50,-8-5-45,-5-5-11,-9 0-28,-5 3-68,-10 5-22,-7 8-6,-9 8 6,-5 10-28,-2 8-39,4 10-6,8 9 6,11 6-11,10 5-1,13 1 23,16 0 12,16-2-251,-8-19 0,3-3 264,5 0 1,3-1-7,4-2 1,1-2 8,1-3 0,0-2 0,-4-2 0,-1-1 6,21-4 44,-14-10-5,-22 1 33,-7-11-33,-13 1-6,-2-10 12,-5-7-7,1-3-10,-1-2 527,3 4-538,5 7-35,2 8 7,2 9-51,6 4 11,2 6 45,13 2 0,7 9-17,3 6 6,3 11-17,-4 5 6,-5 7-1,-5 3-10,-2 1-35,-1-2-83,-1-2-68,-2-6-139,1-8-129,1-10-73,6-8 22,6-13 264,7-8 257,0-11 101,-5-6 61,-11-7 85,-12-4 134,-9-2 90,-12 0 78,-4 6 0,-4 7-56,2 10-101,5 8-207,3 8-179,3 5-252,1 1 0,0 7 246,1 11 45,5 18-34,2 14-10,6 8 10,6-1-295,7-5 301,7-8 0,3-10-34,1-11 118,-3-11 78,3-20-83,-12-1 44,4-22-56,-17-2-45,-6 4 1,0-2-12,-1-13-6,-2 12 1,-1 0-45,3-2-168,2-2-404,5 14-283,7 12-3408,23 7 1563,-7 7 2739,-2 3 0,-3 0 0,-10 0 0,10 4 0</inkml:trace>
  <inkml:trace contextRef="#ctx0" brushRef="#br0" timeOffset="1.37918E6">17818 16143 23231,'27'11'1120,"-8"-4"-980,19-13 6,-11-3 56,5-7-29,-6-5-33,-8-15-78,-8 9 95,-4-14-11,-10 19-40,-6-1-67,-8 6 40,-13 5-62,12 6-23,-4 3 28,14 6-72,-4 15 33,3-2-5,-6 37-1,12-10 46,3 9-46,14 0 18,12-14 5,3 1-28,12-11 0,3-4-368,2-2 396,-5-5 0,2-2-3,-9-10 0,-2-4-75,16-3 84,9-1 61,-18-21-34,-22-3 29,0-32-51,-14 18 3,-5 8 0,-2 0 48,-2-10 22,-3-5-11,5 15 162,2 2-162,3 19 370,2-2-465,-1 11 86,2 3-47,14 1-79,7 5 57,17 7 10,-6 2-19,-9 1 0,1 3 25,11 11-31,-11-7 1,0 1-1795,-1 2 1,-4 0 1555,7 11-952,-2 14-2263,-24-15 3473,-12 10 0,4-20 0,-7-5 0</inkml:trace>
  <inkml:trace contextRef="#ctx0" brushRef="#br0" timeOffset="1.3806E6">20395 16352 17714,'-16'-52'1415,"-1"0"1,0 1 0,1 0 0,-3 6-1349,-11 2 0,-4 11 79,-11 22-79,10 15-44,-11 12-18,2 14-5,12-1-6,11-2 1,2 1-29,0 14 18,-4 10-18,22 3 0,15-24-3374,15 10 3413,-1-23 6,18-9 31,-14-16 0,-1-3 9,15-2 16,11-16 84,-32-2-67,-8 6 115,-4-10 0,-2-2-98,-2 0 39,-2 0 0,-1 0 257,-1 5-178,-1 4 3548,-1 11-3817,-3 12-264,1 2 207,0 10 96,4 11-22,5 13 5,2-1-23,19 20-44,0-17-211,-6-10 1,2-1 14,26 10-23,1-10 202,-13-11 0,13-15 179,-24-11 40,9-12 10,-22-6-5,-8-4-39,-7 6 112,-4-4 45,1 10 509,-1-2-654,0 12-147,2 4-201,0 9 145,0 0-33,4 4 134,11 17 17,1 5 6,6 13-12,-7-2 12,-4-8-18,-2 3 18,-2-7-17,0-5 78,-3-5 112,-1-13-128,0-4 10,10-17-33,2-1-33,10-13-1,-4 10-33,14 0 33,-15 14-67,18-1-67,-5 14 45,0 5-45,6 8-73,-8 6-72,2 2-466,19 8 410,-14-12-1,13 2-476,9-11 672,-21-7 115,2-1 1,1-3 186,-3-7 148,12-7 278,-22-17-352,-15 6 514,-4-21-503,-8 26-11,-1-9 268,-9 12-436,2 7-34,-25 0-28,-1 13-6,-17 7-3425,5 9 3420,12-1-140,2 13-12,20-8-16,1 9 78,20-10 0,28-7 90,-6-8 11,0-8 0,0-4 45,12-12 95,9-15-129,-12-11 235,-14-10-122,-12 9 69,-11 5 0,-3-2 104,0-23 1216,-2 18 1,0-2-1355,0 9 1,0 3 243,0-26-196,0 22 174,2 11-330,-2 21-393,0 0 529,0 11-294,0 13 74,2 21-9,1-8 0,1 3-171,2 10 0,3 2-370,2 5 1,3 2-3066,2 4 0,2 0 3648,-1-6 0,0-4 0,-6-13 0,-1-5 0,4 5 0</inkml:trace>
  <inkml:trace contextRef="#ctx0" brushRef="#br0" timeOffset="1.3813E6">23302 16251 22251,'-12'-51'717,"-1"0"0,3 6 0,1 10-700,3 18-169,2 16 152,3 21 62,1 23-45,2-11 0,2 3-569,1 6 1,2 1 562,2 1 1,2 1-4,0-2 1,2-1-18,-1-3 0,1-2 14,-3-3 1,0-2-12,3 17 57,-6-16 229,-5-16 56,-4-14 607,-8-16-898,-11-18 5,-10-19-28,11 7 1,0-2-238,6 12 0,0 0 232,-2-20 1,1 0-4,7 17 0,2 0 19,-2-13 1,1 0-6,-1-12 14,5 28 0,1 3 42,2 4-62,2-4-89,6 8 763,10 4-718,19 3 16,21 2-355,-21 9 1,2 3 357,3 0 1,1 3 7,-1 3 1,0 4-26,-5 2 1,-1 4 5,-3 4 0,-2 4 11,1 13 0,-3 2 0,-10-12 1,-1 2-210,4 15 1,-1 0 189,1 12 2,-9-21 1,0 0-158,-1-2 0,-1-2-1464,9 23-5987,0-12 7628,-4-13 0,-6-13 0,-4-9 0</inkml:trace>
  <inkml:trace contextRef="#ctx0" brushRef="#br0" timeOffset="1.38154E6">23329 16285 18453,'-5'-2'3966,"0"0"-3254,5 2-735,67-38-36,-33 30 1,4 1-638,6-7 0,5-3 1,-1 4 512,-5 7 0,0 3 0,0 1-700,5-3 0,1 1 0,-4 0-260,1 0 0,-3-1 1143,7-1 0,-8 0 0,-22 3 0,2-2 0</inkml:trace>
  <inkml:trace contextRef="#ctx0" brushRef="#br0" timeOffset="1.38202E6">24073 16072 9246,'-4'-8'9830,"1"1"-7249,3 7 248,0 0-2796,4-19-44,0 20 34,3-12 16,10 42-28,8 14-11,-1-2 0,2 5-1379,-1-4 1,-1 0 1372,0 1 1,0-1 10,-4-4 1,-2-2-1233,-7-5 1,-3-2 1232,8 21 16,-10 1 68,-12-33 218,-1-4-50,-4-14 1643,-4-16-1855,-7-15-18,-7-17-3,11 17 0,1-1 1505,-2-4 1,1-1-1517,1-3 0,0-3-1622,0-12 1,2 0 1612,4 16 1,3 0 2,-1-15 1,3 1 2,6-11-31,6 19 1,3 1-215,5-9 200,3 21 1,3 5-23,15 3 275,14 2-281,3 12 6,4 18 39,-20 1-17,3 19 3301,-25-2-3261,-10 20 27,-9-14 6,-16-7 1,-6-3-24,-6-5-1,-4-3 0,-2-2-66,-17-2-129,-6-3-4770,19-4 3465,25-6-6037,33-7 7522,12-1 0,-2 1 0,-6 2 0</inkml:trace>
  <inkml:trace contextRef="#ctx0" brushRef="#br0" timeOffset="1.38224E6">24700 15798 17484,'-9'-3'5395,"2"1"-4483,7 2-643,0 0-308,57-30-84,-8 21-94,-11-1 1,6-2-1,-2 4-1481,1 6 1,-2 3 904,8 0 0,-4 1-819,6 1-3766,-12 4 5378,-27 0 0,-1-3 0,-10 1 0</inkml:trace>
  <inkml:trace contextRef="#ctx0" brushRef="#br0" timeOffset="1.38259E6">24962 15782 23562,'-12'18'89,"3"5"-83,7 5-28,4 0-40,11 31 17,-1-25-162,2 8 0,0 4-261,-8-11 1,-1 0-216,2-1 1,-2 0 116,-8 25-297,-12-25 308,-9-5 555,-9-1 739,-8-14 174,12-8-375,4-8 2311,10-10-2429,11 4-78,-2-6 61,9 3-257,44-15-163,-17 11-234,10 0 0,4 3 16,14 4-81,-20 4 0,1-1-533,-1 1 1,0-1-2306,-1-1 1,-2 0 3153,24-6 0,-24 4 0,-17 3 0</inkml:trace>
  <inkml:trace contextRef="#ctx0" brushRef="#br0" timeOffset="1.38294E6">25690 15645 16454,'0'-10'5993,"0"2"-5405,0 8-117,0 0-667,14-23 185,-12 23-477,0 5-526,-15 29-2212,-7 19 3226,6-2 0,6-24 0,5-3 0</inkml:trace>
  <inkml:trace contextRef="#ctx0" brushRef="#br0" timeOffset="1.38325E6">26108 15725 18969,'0'-4'3842,"0"0"-2218,0 4-1629,-16-32 55,5 41-33,-11-20-6,15 41-5,4 8-1,13-1-5,-1 1 0,7-5 0,4 0-11,13 16-220,-8-13 0,1 0 211,-7-9 1,-1 0-98,8 19-197,-20-11-565,-29-10-3115,-39-11-386,11-9 3731,12-6 1,4-1-1,13-2 1,1 0-1</inkml:trace>
  <inkml:trace contextRef="#ctx0" brushRef="#br0" timeOffset="1.3834E6">26028 15835 23741,'30'-6'-655,"-22"21"-4261,-24 15 1,-11 5 4733,9-7 1,0-3 0,-11 12 0,20-25 0</inkml:trace>
  <inkml:trace contextRef="#ctx0" brushRef="#br0" timeOffset="1.38621E6">8880 16963 17658,'-5'0'325,"0"0"-280,5 0-29,73-15-1418,-22 8 1404,-4 0 0,9-1 0,1 1-417,-9 3 1,-1 1 0,7 0 438,-4 0 0,6 0 1,4 0-1,1 0 0,-2 0 1,-4 0-532,2 1 1,-4-1 0,0 1 0,6-1 533,-7 1 0,5 0 0,3 0 0,1-1 1,-2 1-1,-4 0 0,-7 1-403,13-1 1,-8 0-1,7 0 451,-11 1 0,4-1 1,5 1-1,2-1 0,0 0 1,-2 0-1,-3 1-217,8-1 1,-3 0-1,-1 0 1,2 0 0,5 0 194,-12 0 1,3 0 0,2 0 0,1 0 0,1-1 0,0 1 0,-1 0 0,-1 0-100,3-1 0,0 1 1,-1-1-1,-1 1 1,1-1-1,1 0 0,0 1 86,-6-1 0,1 1 0,1-1 0,-1 0 0,1 0 0,0 1 0,0-1 0,1 0-9,1 0 1,0 0-1,1 0 1,0 0-1,0 0 1,0 0-1,0-1 1,1 1-6,-6 0 0,1 0 0,1 0 0,-1 0 0,1 0 0,-1 0 0,-1 0 1,0 0-1,-2 1-55,5-2 0,-2 1 0,-1 0 0,-1 0 0,1 0 0,3 0 0,3 0 67,-4 0 1,3-1-1,3 1 1,2 0 0,0-1-1,0 1 1,-1 0 0,-2 0-1,-4 0 1,-4 0-19,4 0 1,-6 0-1,-3 1 1,0-1 0,4 0-1,7 1 3,-9-1 1,4 1 0,4-1 0,3 0 0,2 0 0,1 1 0,0-1-1,0 0 1,-1 0 0,-3 1 0,-3-1 0,-4 1 8,11 0 0,-5-1 0,-2 1 0,-2 0 0,1 0 0,2 0 1,3 0-3,-6 0 0,2 0 0,2 0 1,1 1-1,1-1 0,0 0 0,-1 0 1,0 0-1,-2 0 0,-2 1 9,2-1 1,0 0 0,-2 1 0,-1 0 0,0-1 0,-1 1 0,0 0 0,0 0-5,6 0 0,0 0 0,0 0 1,-1 0-1,-1 0 0,-1 0 1,-2 0 14,7 0 0,-3 1 1,-2-1-1,2 0 0,1 1-39,-1 0 0,2 0 0,2 0 1,-2 0-1,-3 0 0,-5 1-43,-4-1 0,-4 1 0,-2 0 0,3 1-383,11-1 0,3 0 1,-2 1-1,-10 0-1139,-3 1 0,-10 1 1554,-1 1 0,-31-2 0,-5-1 0</inkml:trace>
  <inkml:trace contextRef="#ctx0" brushRef="#br0" timeOffset="1.38743E6">13267 17318 20543,'1'-40'1292,"1"-1"0,-1 2 0,0 11-1029,0 23-207,-1 0-387,0 4 309,-3 15 112,1-1-62,-5 19 0,0 4-45,-1 0 3,1 4 0,0 0-20,3-1-16,7 6 50,10-7 22,12-7 12,14-7 44,14-9-402,-20-11 0,1-2 326,7-2 1,0-3-3,-8 2 0,2-2 5,25-9 1,-3-1 17,-5 1-12,-9 1 0,-2 0 112,-10 2 465,-8-3-458,-5 4-41,-10-3 152,-13-2-140,-3-1-45,-7-8 744,-2 5-655,2 3-72,6 6 22,4 5-61,4 2-577,0 1 324,2 4 163,4 4 51,5 9 5,7 5 11,5 4-22,2 3-40,-5-7-851,2 17-1047,-16-5-4598,-16 18 6547,-17-9 0,3-15 0,5-11 0</inkml:trace>
  <inkml:trace contextRef="#ctx0" brushRef="#br0" timeOffset="1.39018E6">15197 17607 18336,'-2'-48'1340,"1"1"1,-1 3 0,-2 9-949,-6 19 89,-8-7-5,-10-1-196,-11 3-268,6 6-1,-12 16-6,21 8-33,-24 18 6,22-4 0,0 2-15,1 1 1,1 1-479,-1 6 1,3 0 464,2 8-51,11 2-5,15-16 5,14 6 174,7-14 61,13-8 0,-1-21 57,0-12-79,-8-4 358,9-23-78,-20 12-67,5-16-28,-15 16 28,-6 9 838,-2 10-1056,-1 10-107,0 4-499,-1 3 230,0 8 225,0 1 55,0 18-107,4 19-122,0 5-48,0-18 0,1 0-1366,9 18 854,1-13-1161,16 0 159,8-17 1242,-4-11 0,2-4 622,-5-6 0,1-4-217,5-5 0,-2-3 687,6-15 1212,-7-21-734,-21 14-81,-1-14 422,-12 14-740,-3 4-124,0 9-267,0 8 804,0 8-1623,2 5 479,-1 19 110,1-3 49,2 45-44,-1-25-6,1 8 0,0 3-5,-2 10-152,0-15 1,0 0 105,-2 21-27,0-9 17,-1-10 95,1-17 229,1-14 68,-1-12-258,-1-14-44,-3-12 16,-2-3 67,-6-32-62,3 11 101,3 13 1,2-2-149,2-3 0,3 2-3,1-16-11,4 19 0,3 2-5,12-4-1,12-5-782,8 8 788,-4 13-45,-1 12 1,1 2-51,16 3 58,-15 3 1,-1 3-54,13 11 0,-13 8 6,-12 7 79,-13 7 44,-21 5-39,-20 3 5,-6-9-11,-6-11 1,-4-4-390,13-7 0,-1-2 294,-15 3 0,1-2-95,-7-3-1988,9-11-2229,35-3 4413,13-10 0,4 8 0,10-1 0</inkml:trace>
  <inkml:trace contextRef="#ctx0" brushRef="#br0" timeOffset="1.39065E6">16112 17491 18403,'6'58'963,"-1"0"1,0-4-1,-3-4-554,-9 8-654,-1-2 396,3-7 149,2-6-126,0-10 285,1-9 409,0-12 212,0-8-536,-2-10-195,-2-9-225,-3-12-24,-1-11-10,2-9-68,3-8-434,3-7 437,3 30 1,0-1-15,0 1 0,2 0-173,6-28 190,7 9-40,7 8-21,10 9-12,10 9 28,-6 10-61,20 5-6,-21 13 0,12 7 17,-20 9-13,-9 17 92,-9-10 44,-14 14-16,-5-21 492,-32 14-498,-2-15-40,10-7 1,-1-2 91,-24-2-596,11-9-2015,16-5 2525,17-10 0,9 8 0,7-1 0</inkml:trace>
  <inkml:trace contextRef="#ctx0" brushRef="#br0" timeOffset="1.39086E6">16664 17560 25018,'-11'-2'-1262,"14"-2"1,7 0-1,5-1 1</inkml:trace>
  <inkml:trace contextRef="#ctx0" brushRef="#br0" timeOffset="1.39144E6">16974 17729 25141,'7'-60'129,"0"0"0,0 2 0,2 4-51,2 20 1,0 1-491,0-4 1,-1-1 478,-1-2 1,-1 1 24,0 0 0,-2 0 98,-1 1 1,0 3-51,0-10 353,-3 10-448,-2 28 54,0 3-479,0 3 279,-3 15 101,0 12-23,-3 26-7,2-19 0,1 1 13,-1 5 0,-1 1 6,1 1 0,0-1-6,1 0 0,1 0 20,1-4 0,2-1-42,9 27-79,11-12-162,25-10 168,-10-20-62,24-7 113,-16-20 78,12-10 58,-26-1 1,-2-3 2,8-9 141,1-19-1,-24 15 28,0-6 588,-7 7-565,-3 11-67,-2 10-96,-1 8-83,-1 2-96,0 2-140,0 2 62,-1 3 112,-1 16-51,2 7-89,-1 6-622,4 7-1272,6-6-4665,8 6 6738,4-10 0,-6-13 0,-5-11 0</inkml:trace>
  <inkml:trace contextRef="#ctx0" brushRef="#br0" timeOffset="1.39163E6">17805 17206 20761,'-4'-6'4324,"1"1"-4290,3 5-729,0 0 135,-34-37-733,37 42-2286,-20-19 3579,49 59 0,-12-18 0,-3-1 0</inkml:trace>
  <inkml:trace contextRef="#ctx0" brushRef="#br0" timeOffset="1.39209E6">18126 17321 25741,'-31'-29'-154,"-1"1"0,-19 1 137,51 44 6,3 27 11,5-8 11,7 12-33,8 0-63,-7-21 1,2 0-112,10 16 56,-3-6-235,-13-7-163,-16-11-375,-13 1-2324,-24-12-2118,-4-15 1311,-1-6-644,6-21 4688,18-2 0,2-15 1613,15 16 0,5 0 1042,2-13-300,3 15 1,2 2 971,3 0-1278,2-2-424,-2 12-1261,-5 12-302,-2 5-146,-3 4 11,-1 27 67,-1 1-22,-1 30-235,-1-4-1508,-1 7-116,2-12 1887,2-16 0,0-2 0,0-10 0,0 10 0</inkml:trace>
  <inkml:trace contextRef="#ctx0" brushRef="#br0" timeOffset="1.39235E6">18619 17122 26334,'-26'-22'-156,"6"8"150,17 49 0,6 17-5,-4-16 0,1 2-2915,-2 20 1,1 0 2760,0-19 0,-1-2-653,1 9 0,0 0-557,1-12 0,2 0 1375,3 8 0,0-3 0,0 4 0,4-13 0</inkml:trace>
  <inkml:trace contextRef="#ctx0" brushRef="#br0" timeOffset="1.39324E6">18500 17397 23243,'39'-13'-928,"-2"10"1,1 5 76,9 6-874,7 1 0,1 0 521,-8-3 184,-1-1 1,-1-1 1075,-6-2 991,9-4 1026,-27-2 195,-10-3-442,-6 0-1081,-6 1 874,-4 0-953,0 4-263,-2-1-184,2 3-169,2 0 6,0 2-95,0 3-62,1 5 12,0 3 27,8 3 28,8 1 23,14-2 6,8-4 33,4-6 16,-9-7 141,3-13-39,-19-2-6,2-13 5,-15 1 7,-11-3-96,0 7 219,-14-4-107,9 16-90,-7-1-22,7 11-62,-2 6-16,3 3-40,-12 16-10,10 4-12,-3 14-62,11 2-33,16 3-147,12 1-334,19-3 40,-15-23 1,2-3 213,2-1 0,1-3 32,1-3 0,1-2 43,29 0 280,-4-15 203,-7-8 285,-10-10 263,-9-5 23,-10-5-85,-7-1-16,-4 4-73,-2 7-174,-5 10-179,-1 9 221,-2 4-714,0 2 288,-1 15 20,0 5-17,1 18-5,-2-6 6,2 20 10,-1-17 29,0 14-1,1-20 12,0-11 157,3-9-85,3-13-105,10-11 21,12-11 6,11-10 12,10-1-46,-22 18 1,1 2 13,1 1 1,0 1 3,27-9-12,-7 10-22,-9 7-29,-9 13-150,-6 8-684,-4 13-2745,-5 9 3619,-6 0 0,-5-11 0,-4-11 0</inkml:trace>
  <inkml:trace contextRef="#ctx0" brushRef="#br0" timeOffset="1.3939E6">20783 17184 24497,'-21'25'459,"-8"18"-409,4 12 1,0 5-786,8-20 0,1 1 732,-5 16 1,6 0-18,11-22 1,6-2-79,5 8 0,7-1-426,11-3 0,10-5-2753,5-9 0,7-3 0,-2-3 2034,0 1 0,-1-2 0,10-2 1,-9-5-1,-26-6 0</inkml:trace>
  <inkml:trace contextRef="#ctx0" brushRef="#br0" timeOffset="1.39506E6">21482 17522 11861,'1'-6'9830,"-1"2"-7416,0 4-2509,2-35 162,5 41-50,4-12 0,4 56 5,-8-18 0,0 1-5,-2 4 0,-2-1-238,1 22 190,-4-24 1,-1 2-66,0-4 1,0 0-129,-1 29-112,0-5 208,2-31 21,-1-11 68,-2-12-73,-4-12 106,-14-21 23,-4-9 11,7 11 0,0 0 0,-9-14 36,9 8 1,1-1-20,2-4 50,5-15 0,3-1-50,8 8-196,4-3 0,3 1 196,8 10 2,1 7 1,2 1 19,18-16-56,-12 21 0,1 1 3,0 5 0,1 4-20,4 4 1,0 3 5,10 0-5,18 24-23,-28 10 0,9 21 16,-18-7-21,-6 19 5,-12-28-6,-13 2 1,-4-2 27,-8-5-5,-15-1 0,-5-2-23,-16-5-102,17-6 1,0-3-33,-12-3-947,19-11-476,17 0 1591,15-12 0,2 13 0,4-5 0</inkml:trace>
  <inkml:trace contextRef="#ctx0" brushRef="#br0" timeOffset="1.39545E6">22158 17387 23091,'-46'14'-2,"0"-1"0,4 1 1,9 3-44,23 22 17,4-6-11,8 5 0,7-10 123,15 8 84,8-14 56,10-5-51,-11-15 790,11-25-727,-24 7 195,7-26-78,-20 10-67,-7-13-180,-4 9 146,-12-18-78,2 22-45,-5-10-73,5 21-118,6 9-151,2 8-78,0 7 67,1 3-1378,-8 19 454,9-7 1148,5 27 0,2-31 0,8 9 0</inkml:trace>
  <inkml:trace contextRef="#ctx0" brushRef="#br0" timeOffset="1.3958E6">22472 17390 24951,'2'-27'-191,"8"12"219,17 36-28,5 8-5,-5-3-29,7 19-11,-18-14 17,3 13 39,-20-16 73,-9-7 34,-10-10 5,-5-11 56,-3-12 1,0-8-101,9 0 167,0-16-196,13 11-100,4-13-40,16 11-173,14 5-286,1 10 0,5 3-272,-1 2 1,2 2-520,3 0 0,-1 1-1091,25 2 2431,-27 3 0,-3 0 0,-2-1 0,12 3 0</inkml:trace>
  <inkml:trace contextRef="#ctx0" brushRef="#br0" timeOffset="1.39616E6">23062 17575 25253,'27'-22'140,"1"0"0,-2 1 1,-2-1 43,5-19 18,-4-2-23,-6-6-44,-6-3 49,-4-1 35,-5 8 33,-2 11-79,-2 14-133,-1 11-57,0 6-90,-2 4 23,0 7 62,-1 12 22,-2 34 0,3-11-130,1-4 1,1 0 107,4 16-20,1-21 0,3 1-81,1-2 0,4-1-143,2-1 0,1-2-373,1-1 0,1-1-6340,19 22 6979,-12-18 0,-7-10 0,-12-16 0</inkml:trace>
  <inkml:trace contextRef="#ctx0" brushRef="#br0" timeOffset="1.39633E6">23196 17438 24861,'49'-36'-2350,"-11"22"1,2 7-542,-7 8 1,0 3 1758,12 2 0,-6-1 0,-15-1 0,-2 0 0</inkml:trace>
  <inkml:trace contextRef="#ctx0" brushRef="#br0" timeOffset="1.39654E6">24081 17553 25253,'-6'32'-142,"0"-1"0,-1 1 0,-3-1-4613,-14 19 4755,-4-5 0,7-17 0,8-12 0</inkml:trace>
  <inkml:trace contextRef="#ctx0" brushRef="#br0" timeOffset="1.39806E6">24842 17504 21556,'25'-44'896,"-1"0"0,1 5 1,-11 5-281,-22 15-493,-5 7-33,-17 6-57,3 9-5,-20 11-11,2 9-23,17-5 1,-1 1-32,2 2 1,1 3-15,1 6 1,3 2 17,-5 11-9,16-12 0,3-1-42,8 5-39,12 5-34,28-6 123,-3-17 42,-3-11 1,1-5 30,18-16-285,-20 4 1,0-3 287,-4-3 0,-1-2 98,18-20-182,-14-5 188,-11 0-6,-8 1 45,-6 7 56,-3 10-246,-3 14-130,0 6-22,-2 7 632,-1 3-480,-6 11 236,-5 9-198,-14 24-61,3-3 6,-3 9 5,14-24-17,7 1 1,10-11-6,6 2 89,11-9 119,21-11-141,-10-7 42,0-7 0,-2-2-26,-4-4 108,19-19 88,-22-1-88,-2-1-46,-6 2 135,-7 12-56,-5 14-152,-1 3-251,-1 6 195,-5 20 29,1-5-40,-6 33-22,5-16 40,-1 14 27,4-10-28,13-1 11,-1-13-5,11-1 39,25-12-9,-15-8 1,2-2-628,-1 1 0,0-2 622,10-6 0,-4-3-2,-2-5-1467,-4-3 1,-1-3 1493,-2-3-149,-1-8 1,-3-5 171,-1-19-40,-8 15 0,-1-4-2,-3-5 0,-3 2-20,-2 14 0,-2 1 2,1-3 1,-1 0 87,1-21-62,-3 25 851,2-26-733,-5 42 3125,0-4-3237,-1 18 573,0 3-534,0 2-73,-3 0-101,2 0-44,-2 2 77,-4 5 57,-5 9 17,-1 2-29,-18 29 1,6-1-414,6-9 1,-1 2 440,4-1 1,1 0-6,0 1 0,2 1-170,1-1 1,3-1 149,2-3 1,3 0-102,1-3 1,3 0-860,14 26-3087,16-7 4067,9-13 0,-10-17 0,-10-12 0</inkml:trace>
  <inkml:trace contextRef="#ctx0" brushRef="#br0" timeOffset="1.39852E6">25861 17644 24273,'41'10'201,"0"0"1,0-2 0,-1-8-127,-6-15 1,-2-4 14,21-12-1,-24 9 1,-1-6 24,-5-7 0,-1-6 0,-3 2-2037,3 2 0,-1-2 1936,-3-1 0,1-5 0,-4 3 46,-5 1 0,-3 1 290,0 0 0,-2-1-254,2-9 0,-3 1 67,-1 7 1,-2 4 167,-4-19-145,-1 25-207,0 18-101,-1 13 72,-4 14 57,-6 16-17,-8 26 2579,2-1-2588,1 3 1,1 5-282,5-15 0,0 1 282,1-2 0,0 3 1,1-2-66,0 12 0,3-3-163,2-3 1,2 0-306,5-6 0,4-1-896,2-6 0,3-3 857,7-4 1,0-5 0,3 4-1,1-13 1</inkml:trace>
  <inkml:trace contextRef="#ctx0" brushRef="#br0" timeOffset="1.39902E6">26780 17057 25780,'8'20'17,"-7"24"-31,-5 2 0,-3 6-820,-2 1 0,-1 1 836,-1-1 1,0 0-37,0-4 1,-1-1 2,0-5 0,1-2 28,1-5 0,0-2-30,-7 17 488,5-17-124,5-18-57,5-16-83,4-28-158,1 3 57,6-33-51,3 8-31,-3 18 1,1-2 27,3 0 1,1 0-18,1 3 1,2 1-3,20-19-12,7 9 1,-14 21 822,10 5-851,-10 18 436,8 9-424,2 12-34,-2 10-3358,-6 10 3353,-9 2-29,-11 1 57,-24-7 16,-19-9-10,-23-9-157,22-15 0,-1-4 69,-2-2 0,0-3-187,3-3 0,0-2-1177,-19-11-3276,21-3 4744,17 2 0,11 7 0,3 6 0</inkml:trace>
  <inkml:trace contextRef="#ctx0" brushRef="#br0" timeOffset="1.39982E6">27575 17455 14661,'1'-4'8414,"0"2"-6712,-1 2-1260,-55-46-442,36 38 8,-12-16 1,0 7 14,13 29 10,-2 6-33,-4 8-5,5 5-7,5 2-3402,8 5 3408,8-14 40,12 7 22,8-15 17,6-2 45,3-6 117,4-18-145,-12 2 117,4-17-11,-14 5 3398,-1-9-3404,-4 1 34,-4 5-17,-2 8-179,-2 8-67,0 5-6,0 2 0,-2 4 51,-2 7-28,-3 8-1,0 5-5,1 3-5,4-4 55,7 0 12,17-2-6,11-7-34,5-4 34,12-12-17,-9-9-11,14-9 25,-25 2 1,-1-3-15,12-9 14,-11-3 0,-3-3-2,-5-2-23,-2-2 0,-1-5-1094,-6-4 1,-1-1 1112,1-1 1,0-1-6,1-9 0,-2 1-366,-3 18 1,-1 4 385,1-14 56,-4 18-62,-4 25-79,0 1 46,-5 13 2012,-1 6-2018,-1 2 971,-1 9-982,5-4-17,-1 2 11,3-3 67,0-8-22,0-4-6,0-4-1165,0-1-1652,4 1-7025,2 8 8746,0-3 0,-2 2 0,-2-6 0</inkml:trace>
  <inkml:trace contextRef="#ctx0" brushRef="#br0" timeOffset="1.40062E6">28110 17070 5901,'-1'-7'4357,"1"2"-2877,0 5 6664,0 0-7051,32-43-342,-21 24-78,24-32-214,-30 38 71,-2 6-171,-2 3-96,0 2 78,-1 2-307,-3 0 72,-8 4 12,-13 6-12,-11 9 18,-7 7-29,-1 7-50,4 5-45,5 7-230,5 6 213,9 2 12,9-1 10,21-7-27,20-7-6,-3-21 0,4-4-299,6-2 0,3-3 243,3-2 0,0-3-157,-1-5 0,0-2-347,-4-2 0,-2-3-1074,-4-3 0,-3-2-8169,16-17 8954,-17 9 1,-14 6 0,-11 12 0</inkml:trace>
  <inkml:trace contextRef="#ctx0" brushRef="#br0" timeOffset="1.40113E6">28583 17022 18587,'15'-46'1254,"-1"0"1,1 0 0,4-18-1,-5 6-369,-10-2-162,-4 12 6,-1 18-471,-1 13-148,2 11-166,-1 6 35,1 9 55,1 12 61,2 23-137,-1-3 0,0 1 34,0-10 0,0 2-212,-3 17 1,-1 1 169,-3-15 0,0-1-155,-4 9 1,0 2-382,-2-4 1,0 0-830,0-5 1,2 0-3502,3-3 1,2-3 2949,1 5 1,4-12-1,2-22 1</inkml:trace>
  <inkml:trace contextRef="#ctx0" brushRef="#br0" timeOffset="1.40143E6">28979 17004 11222,'0'-7'6660,"0"2"-5018,0 5-119,0 0-1092,-60-32 6,27 39-196,-8-15 0,-1 5 156,15 23 1,3 6-118,-3 0 0,0 0-440,0 0 1,1 0 223,0-1 1,2-1-15,-11 13-44,12-6 44,13-6 62,24-5-51,28-4-75,-6-9 1,4-2-593,11-2 0,3-1 348,7 0 1,1-1-79,-19-1 0,0-1 0,-1 0-757,20-1 1,-1-2-2154,-3-1 0,-4-1 2737,-8-1 0,-5-1 1,9-2-1,-25 2 1</inkml:trace>
  <inkml:trace contextRef="#ctx0" brushRef="#br0" timeOffset="1.40168E6">29587 16531 24956,'-16'13'146,"13"18"-169,22 5 1,8 6-724,-5 4 0,-2 3 726,-3 2 0,-2 3-223,-8-9 1,-1 2-1,-3-3-225,0 3 1,-5-1-2153,-5-4 1,-5 2-1,-2-6 2338,-6-6 0,-2-5 0,-14 22 0,10-25 0</inkml:trace>
  <inkml:trace contextRef="#ctx0" brushRef="#br0" timeOffset="1.40254E6">26812 17167 9330,'0'-7'9269,"0"2"-7922,9-24 0,4-6-92,-3 4-779,4-9 0,-1 1-117,-7 17 402,-1 5-615,-4 12-29,1 0-178,-2 5-46,0 7 130,0 1 16,0 20 23,-3 26-57,0-21 1,-1 1-296,-1 10 0,-2 1 250,-2-5 1,0 0-269,0-1 0,0 0-3139,1-1 0,0-1 3447,-2 24 0,5-25 0,4-16 0</inkml:trace>
  <inkml:trace contextRef="#ctx0" brushRef="#br0" timeOffset="1.40419E6">24940 17212 8601,'6'-5'5635,"-1"1"-3316,-5 4 2094,0 0-3578,7-18-163,-5 13-162,5-13-174,-9 16-174,-2 2-122,-16 0-29,2 2 17,-22 8 5,4 5-27,-13 9 16,2 2-16,10-3-40,-6 11 6,20-9-5,-7 13-12,19-4 11,7 2 51,10-1 6,13 6-35,-1-15 40,14 5-11,-8-17-34,5 1 51,-6-5 67,-8-5 5,-7-3 6,-4-1 683,-3-1-767,-4-4-28,1 2-11,-6-4-6,-5 2 1,-9 1 4,-8 1-16,-2 1-11,3 1 22,8 1 17,9-1 62,5 1-6,3-1-22,0-3-1,-3-1-10,-2-5-23,0-3 0,0-3-17,3-5-56,3-6 0,8-8 40,8-8-1,13-6 31,-8 21 0,1 1-127,3-1 1,0 0 148,0 1 1,1 1 14,17-19 10,-9 11-16,-7 6-22,-7 9 33,-5 5 23,-3 5-1,-6 4 1,0 2 282,-3 1-384,-5 2 35,-4 4 22,-15 8-23,-10 8 17,-10 8-33,-3 6-443,1 7 476,2 2-22,3 4 0,20-20 0,1 0 5,-5 11-22,4 11 50,18-20-22,8 4 40,8-5 77,12-5-5,11-6 11,10-6-27,9-5-28,2-5-46,-7-5-5,-11-2 492,-14-2-464,-11 0-90,-8 2-773,-2-4-1394,-1 0 2212,2-7 0,-3 7 0,2 1 0</inkml:trace>
  <inkml:trace contextRef="#ctx0" brushRef="#br0" timeOffset="1.40505E6">25227 17475 10338,'2'-5'6138,"0"1"52,-2 4-5865,9-35 201,-7 24-336,6-25 102,-10 32 21,-5 0-145,-5-2-106,-6-1-34,0 2 56,-29 1-45,22 1-33,-21 3 5,10 7 6,8 3-17,-6 1 0,10 5 11,0 8-22,1 4 11,-3 9-12,12-11 1,0 3-11,8-6 5,1 3 56,10-2 56,18 0-11,12-10 0,19-3-67,-12-10 36,-8-6 1,-2-2-10,0-2 62,0-5 1,-3-2 118,-4-6 27,6-10 17,-16 1-34,-5-2-123,-5 7 274,-1-14-307,-4 24 89,1-11-107,-1 21 23,0 0-89,0 4-57,0 1-28,-2 4 62,-7 14 23,1 0-6,-10 20-1,6-4 29,-2 17-56,7-10-56,12 2-90,4-19-4161,30 5 4346,-12-16 0,4 2 0,-18-10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30T14:36:57.9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1655 2347 20319,'-1'16'420,"0"11"-409,5 4 0,0 5 20,0 2 0,-2 0 30,0 20 12,-2-17 0,-2-1 134,-3-7 0,-2-3 28,-3 17 438,-6-20-314,9-22 212,-2-4-151,0-24-235,-1-10-40,-1-26-103,6 27 0,2-2-193,0-3 0,0-1 182,1-2 0,1 1-3,1 1 0,1 1-6,1 2 0,2 2-16,9-25 5,16 7-11,-4 21-5,8 7-18,15 18 29,-2 10-1,-11 1 1,0 2-608,-4 5 0,-1 1 602,17 13-1441,-15-3 0,-4 2 1430,-3 2 67,-6 5 1,-7 2-52,-22 7 6,-15 15 1,-8-23 2,4-15 0,-1-3 30,-10-1 40,-14 0 12,22-15 802,9-8-848,11-5 3283,6-1-3344,9-5 184,9 7-179,10-3-16,13 8 5,12 3 28,12 8-22,-25 1 0,0 1-175,1 3 0,-1 3 172,-2 1 0,-2 2-37,18 19 34,-21 3 23,-22 2 11,-28 0 5,-24-4-340,13-19 1,-2-2 322,-4-3 1,-1-2-6,3-3 0,0-2-138,5-3 1,2-1-53,-8-4-1650,13-18-1605,28-3-6386,12-12 9583,5 13 0,0 8 1,-14 12-1</inkml:trace>
  <inkml:trace contextRef="#ctx0" brushRef="#br0" timeOffset="393">2625 2538 20767,'-56'-1'472,"0"0"1,4 2-1,6 7-237,3 27-106,6 8 39,11 1-90,14 7 17,16-14-28,8-6 150,17-16 13,1-12 12,13-10-51,2-11 10,-2-15 34,-4-7-44,-14 5 168,-3-13-247,-16 24 168,1-20-207,-8 30 90,-1-6-141,-1 16-28,0 6 12,0 11 0,0 11-68,1 12-129,3 8-363,7 5-1003,7 3-2061,9-2-393,-1-13 4011,5-4 0,-16-22 0,0-1 0</inkml:trace>
  <inkml:trace contextRef="#ctx0" brushRef="#br0" timeOffset="642">3145 2585 20621,'-15'-42'752,"1"0"1,0 4 0,-2 11-546,-10 28-45,-7 15-22,-11 27-106,13-7-282,10-5 1,4 2 213,5 17-11,6-18 1,3 1-242,15 27-397,15-9-561,19-13 222,-18-25 0,4-3-695,2-3 0,2-4-1302,3-4 0,-1-4 3019,-3 0 0,-4-2 0,11-5 0,-20 3 0</inkml:trace>
  <inkml:trace contextRef="#ctx0" brushRef="#br0" timeOffset="843">3538 2514 16924,'-2'-46'2098,"0"0"1,-1 2 0,-1 8-1690,-4 18-364,1 4-14,4 22 63,1 12-46,-1 16-19,0 17-29,1-22 0,1 1-82,0 4 1,0 0-320,0 1 0,1 0-160,2-1 0,2-2-1277,8 23-6374,20-16 8209,-3-21 0,-3-10 1,-14-10-1</inkml:trace>
  <inkml:trace contextRef="#ctx0" brushRef="#br0" timeOffset="2184">3879 2524 20599,'-54'-14'287,"0"-1"1,8-1-1,5 11 167,-5 45-326,20-15 32,-2 8 0,-1 3-2210,10-6 0,2-1 2058,-2 0 1,2 1-1,4 2 1,4-2 845,8 4-933,23 6-100,10-16 17,11-7-321,15-14-511,0-9 495,0-2-423,-14-3 1,1-4 78,-10 1 1,0-2 676,0 1 1,-1-2 50,-1-2 1,-4-2 349,2-6 465,2-5 1143,-12 4-1177,-11 12 919,-12 1-1210,-3 11 3465,-10-1-3526,2 5-180,-3 3-83,1 5 356,4 4-385,5 5-10,2-2 55,21 7-28,17-8-39,1 0 17,-2-10 0,-1-5 5,-4-4 12,15-5 128,-17-16 84,-10-20-117,-3-3-62,-15 0 6,-9 20 95,-9 7 11,-4 6 57,-16 2-186,12 9 34,-15 16-78,26-1 5,-13 19-6,15 0-3397,1 24 3381,7-15-375,13-4 0,5 0 246,4-5-107,4-3 1,5-2-364,18 0-146,13-4 195,-22-14 1,1-4 196,20-11 314,2-12-1912,-20-12 2035,-11 4 2168,-2-10-1793,-7 3-33,-2 1-174,-3 7 873,-5 11-548,-4 9-482,0 2 0,-2 3-67,2 9 3386,0 6-3403,2 3 11,3 13-22,1 0 11,5 18 0,-3-9 0,-2 1 22,-5-20 185,-2-9 51,0-9-163,3-11-11,3-11 23,11-23-40,2 3-34,3 0 18,4 10-18,-1 11-44,1 5 11,-3 6-11,-3 12-28,-3 8-34,11 18 23,-9-4-76,-2 2 0,-1 2-199,7 8 140,6 8-45,-5-13-279,9-8-338,22-1 506,5-6-18,-23-10 1,-1-4 414,23-12 95,-6-8-90,-4-13 231,-9-10-12,-8-8-22,-8-6-40,-15 21 1,-1 0-51,0-12 185,-6-11-51,-15 31-106,-13 1-62,-15 15-55,-11 16-18,-3 15-44,3 16 571,10 9-588,14 5 6,18 11 168,13-22-186,15-12 1,8-5-6,6-13 1,3-5-152,-2 4 0,1-4 182,8-10 0,-1-6 20,5-22-20,-20 7 0,-3-1 31,7-22 11,-17 14 0,-5-4 64,-4-8 1,-3-3-7,1-1 1,-2-1-798,-3-8 0,-1 2 910,-2 14 0,-1 5-14,-4-16 291,-6 7-308,8 29-162,-2 0-34,8 21 294,7 17-299,3 22 5,0-8 0,1 2 570,-1-2 0,0 3-723,0 9 0,0 7 0,-1-1-1930,-2 10 1,-1 2 364,0-1 0,0 3 1,-2-3 1717,-2-14 0,0-3 0,-1-3 0,0 3 0,0-6 0,-1 5 0</inkml:trace>
  <inkml:trace contextRef="#ctx0" brushRef="#br0" timeOffset="3293">7672 2393 17858,'-37'-50'1516,"0"0"0,3 7 1,0 10-1086,-11 20-246,3 24-123,3 25-34,20-4 0,2 4-839,-2 12 0,3 3 822,4-9 0,0 1 0,2 2-17,-1 5 1,0 1-1,1 0-54,2 4 1,0 1-1,2 0-631,0 2 1,1 1 0,2 0 361,2 0 0,0 0 1,1 0-14,1-2 1,-1 0-1,1-1 31,0-7 1,-1-1-1,-2-2 375,-1 10 1,-9-9 293,-18-18 1,-5-13 61,-22-26-216,13-15 1,6-12-15,14-11 0,8-6-340,5-8 1,6-1 209,5 19 0,4 0 0,2 0-30,7-18 1,5 3-26,6 6 1,5 4 5,3 8 1,3 4-18,4 6 1,2 4-12,4 4 0,0 3 11,-9 5 1,3 1 8,0 2 1,3 0 0,-1 1-4,2 0 0,-1 0-6,17-4 1,0 1 13,-18 5 1,-4 0 7,21-3 858,-21 6-863,-19 3 1981,-14 8-1740,-17 10-6,-16 13-16,-16 11-166,20-16 1,-1 1-43,4 0 0,2 0 12,-7 24 634,23-4-623,22-5 22,17-6-5,16-10-6,7-10 67,2-12 666,-5-15-593,-11-12-6,-13-15-22,-15-8-62,-12 7 107,-12-13 46,-14 1-403,-5 3 205,-6 1-38,11 27-23,-3 7-68,13 12 147,-4 10-644,8 14-6262,2 30 3031,5-10 3822,5 19 1,-1-41-1,1 0 1</inkml:trace>
  <inkml:trace contextRef="#ctx0" brushRef="#br0" timeOffset="4649">8307 3106 21455,'19'-61'777,"-1"1"0,0 0 0,-2 2-660,-3 3 1,-1 3-501,-4 14 1,0-2 426,2-20 1,-2 0-437,-5 19 1,-1 0 458,0-10 0,-2 0 8,-2 4 1,-3 2 229,-1 6 1,-2 2-32,-12-20-109,-2 20-84,6 18 397,5 13-227,3 20 968,1 18-1179,1 6 1,2 4-208,0-10 1,1 1 214,-1 23 1,1 4-29,4 0 1,2-1-532,-1-11 0,1 1 410,1-4 0,2 2 0,1-5-301,4-3 0,2-4-456,4 7 0,3-1 65,3-6 1,3-5-140,3-4 1,2-5-103,2-4 0,2-4 186,-1-3 0,2-6 346,7-9 0,0-6 642,-8-1 1,-1-3 89,0-3 0,-3-2 177,-3-3 1,-3-2 738,12-18-374,-16 16 1,-2-3 110,-2 1 1,-2 0 610,3-26-528,-8 2-518,-15 7-82,-9 7 237,-13 8-452,-9 11 25,-20 12-88,16 10 82,-18 16 80,22 13-56,-5 17-1193,24-11 0,4 2 1083,3-5 0,5 1-74,5 5 1,5-2 150,8 7-408,25-3 36,1-19 184,13-3 61,7-22 89,-21-8 35,5-26-5,-19-8-339,-10 12 1,-1-3 259,-2-6 0,-1-4-56,1-16 1,-2-1-63,-3 18 0,-1 0 1,1-17 0,-3 2-34,-1 25 1,-2 2 1574,-2-5 0,-1 1-1456,-5-18 119,-3 19-122,1 15-29,4 11 102,3 11 1515,0 16-1348,1 3-167,-1 10 0,1 6-37,2 6 0,-1 1-228,1-1 0,0 2 214,1 14 0,3-1-129,0-17 1,2 0-350,5 18 0,1-1-255,-4-19 1,2-2-579,11 14 1,3-6-1128,11-7 934,8 4-1738,1-25 1373,-10-20 2104,-2-3 1076,6-33 1491,-17-16-1370,2 1-205,-15 19 0,-2 1 666,-1-6 23,-2-10-1448,-7 17-91,-1 9-1252,0 17 339,1 4 439,4 9-136,11 13 32,-3-1-3,29 21 225,-17-22 185,22 11 157,-18-20 119,7-3-117,-11-15 357,-5-11-296,-9-3-171,-7-12-373,-10 4-45,-20-18-84,9 22-25,-16-5-91,24 28-3352,-15 2 3817,14 7 496,-18 18-21,15 5-107,-6 18-208,13-10-163,5 16-238,16 3-394,8 1 49,-2-25 0,3-2-341,24 10 325,6-9 358,1-11 199,-2-9 154,-5-12 346,-5-10 179,-6-11-184,-5-11-299,-10 3 3103,-2-17-3478,-8 15 0,-1 0-260,3-14 135,-3 13 1,-2 3-380,1 7 9,1-1 209,-2 10 179,7 3 561,-3 9 94,21 5-62,-1 11-237,7 3-65,16 22-97,-18-1-112,5 6-201,-24-10 0,-6 0-772,-2 3-826,-6-1 0,-4 0 1769,-8 2 0,-1-6 0,4-13 1</inkml:trace>
  <inkml:trace contextRef="#ctx0" brushRef="#br0" timeOffset="5293">11121 2619 15799,'-3'-7'4593,"1"2"-3675,2 5-145,-78-60-1008,41 45 294,-11-18 0,1 8-37,18 34 191,8 10-197,7 13 109,7 11-103,10 6 1,15 5 5,16-1-23,2-12 3,-2-14 1,1-2-441,10 7 429,-15-10 0,-3 0 336,-5 5-282,-26-4-12,-11-10 19,-14-6 1,-7-3-23,4-3 1,-2-3-264,-17-1 1,-2-2 245,7-4 1,2-2-26,2-2 1,3-4-130,7 0 1,4-2-498,-8-21-3619,27 1 4251,17 8 0,2 13 0,0 10 0</inkml:trace>
  <inkml:trace contextRef="#ctx0" brushRef="#br0" timeOffset="5559">11357 2342 21164,'1'-47'1208,"-1"0"0,0 5 0,-2 8-849,-5 16-287,1 10-15,3 17 57,2 15-63,4 24-44,2-14 0,1 2-2,2 6 1,2 3-1750,7 16 0,0-1 1686,-4-18 0,0 0-163,6 16 0,1 0-307,-8-23 1,0-2-296,1 7 1,0 0-539,-4-6 1,-2-1-3390,0 17 4756,-15-14 0,5-19 1,-7-7-1</inkml:trace>
  <inkml:trace contextRef="#ctx0" brushRef="#br0" timeOffset="6309">11359 2899 20536,'-22'-52'1024,"-1"0"0,3 5 0,7 6-991,21 7-8,12 6 39,20 5-8,15 7-222,-23 10 1,1 1 155,1 1 1,1 1-27,-3 1 0,-1 0 123,22-1 30,-19 1 119,-12-4-127,-15 0-47,-9-5 158,-13-3-86,1 2 300,-5-3 238,11 5-438,1 0-175,4 3-140,8 3 9,7 3 66,13 11-47,13 8 7,11 15 22,-22-12 0,0 2-344,0 2 1,-1 2 355,-3 1 0,-3 1 1,8 28 7,-16-7 10,-21-8-2,-13-11 252,-13-10 456,6-10 149,-13-16-170,25-9 364,-6-6-724,20-11-223,15 2 230,22-16-77,-4 14-315,-3 10 0,3 2-414,15-2 592,0 1 313,11 2 91,-4 3 221,-9 4-232,6-2-148,-34 8-84,2-1-137,-13 3 106,-5 3-576,-7 1 269,-6 6-28,-6 6-55,-4 21-216,9-7-41,4 21-148,16-13-50,12 8 188,15-3-165,14-7 190,7-9 137,1-9 259,-5-9 141,-11-14 235,-8-7 130,-8-14-120,-6-14-361,-8 9-175,-4-15-112,-5 18-34,-2-5-108,-1 9-164,-2 10 29,1 5 109,3 8 5,0 5-27,8 9-1396,5 9-2157,11 8 4017,11 7 0,-14-15 0,1-2 0</inkml:trace>
  <inkml:trace contextRef="#ctx0" brushRef="#br0" timeOffset="6800">12946 2724 18684,'0'-4'5857,"0"1"-4292,0 3-676,-20-62-1223,7 46 262,-3-16 1,-4 8 11,-2 38 270,-2 4-346,-7 19 363,3 2-1843,9-7 1,0 1 1332,-4 13 52,12-10 0,6-1 213,10-7-175,20 18-170,16-26 311,-10-9 0,3-4 81,15-3 1,2-5 70,-4-3 1,0-3-161,-2 1 1,-1-4 223,-4-4 0,-3-4 168,13-19-133,-17 1 1,-3-3-90,-11 12 0,-2-3-113,5-29 1,-4-1 385,-6 2-426,-2-4 1,-3 0-430,-4 12 424,-1 7 1,-1 0 624,-4-6-633,-1 8 3219,-2 8-3369,2 24 155,-2 11 805,-8 24-457,2-1-251,-3 15 0,1 6-1199,7-8 1,1 1 1179,-2 8 0,1 2 8,4 5 1,4-1-350,3-9 1,3-2 110,2 9 0,5 0-670,7 0 1,4-3 42,-4-12 0,1-3-379,1-1 1,-1-3-484,0-2-5310,-10-12 7003,-9-15 0,-1 0 0,-2-3 0</inkml:trace>
  <inkml:trace contextRef="#ctx0" brushRef="#br0" timeOffset="7242">13280 2794 23175,'-30'-45'473,"0"-1"1,-1 6 0,15 9-731,37 20 531,-2 8 32,37 0-315,-16 6 1,2 1-4,2 0 0,1-1-219,0 2 1,0 0 187,-6-1 1,-3-2 222,9-1 233,6-12-285,-19-3-24,-8-11-2,-13 0-98,-6 6 309,-3-3 79,-2 6-333,0 2 874,-1 0-1232,0 9 30,-10 16 282,5 9-40,-5 20 50,7 3-26,10 4-19,2-10 13,27 15 184,0-20 146,9 5-222,-11-22 1,2-5 358,12-1 67,10 0 85,-16-18 209,-17-7-173,1-22-459,-12-2-286,-7-3-154,-15-11-286,2 28-86,-14-22-193,11 31-1118,-2-2-2116,8 14 4126,3 6 1,1 2 0</inkml:trace>
  <inkml:trace contextRef="#ctx0" brushRef="#br0" timeOffset="7900">14348 2483 26105,'40'5'-15,"-1"0"0,-1 3 1,-4 7-84,-12 15 1,-4 5-387,2-2 0,-2 0 421,-2-2 0,-2-1 214,5 20-217,-14-16 150,-17-15-124,-13-13 136,-7-15 42,-1-10 49,3-23-132,14 10 377,5-20-441,21 20 30,9-6-233,18 8-374,14 9 118,-5 10-715,-4 6 0,1 4-311,-10 3 0,0 1-443,14 0 0,0 2-311,-11 2 1,-1 0-526,21 8 2919,-18-3 4627,-20-5-2728,-15-3 1609,-17-3-965,-6-1-355,-7 0-1639,6 0 716,1 0-1120,12 0 364,0 0-444,28 5-89,9 1-133,24 2 13,2-3-9,-3-6 25,-10-7-24,-16-2 44,-7-12-16,-13-7-103,-9-3-24,-14-5 16,-17 11 35,-12 6 19,-6 10-8,4 7 7,9 10 62,11 10 27,7 13-27,8 13-67,7 15-173,9-23 0,3 1-1140,5 4 1,4 0-2046,7 1 1,3-1 3387,0-7 1,0-3 0,9 8-1,-14-20 1</inkml:trace>
  <inkml:trace contextRef="#ctx0" brushRef="#br0" timeOffset="8476">15827 2227 17451,'0'-5'4121,"0"1"-1425,0 4-2239,-25-52-523,18 43 139,-18-35-61,21 57 118,-2 4 50,2-7-3,-2-2 78,1-6-167,2-2 211,0 1-149,2 0-23,1 0-451,2 5-837,3 2-2137,2 6-6533,1 0 9172,-3-2 0,-2-5 0,-3-4 0</inkml:trace>
  <inkml:trace contextRef="#ctx0" brushRef="#br0" timeOffset="8843">15738 2694 18301,'-3'6'3378,"2"-2"-710,1-4-2472,0 4 103,0-3-187,1 3-63,-1-2-44,0 1 190,0 3-184,-1 7-17,1-2 23,0 5 28,-1-7 174,1-4 425,-1-14-555,1 0 7,0-11-68,0 8-45,0 2-90,1 5-369,7 4-2173,10 1 1801,5 3 0,-5 0 0,-6 0 0</inkml:trace>
  <inkml:trace contextRef="#ctx0" brushRef="#br0" timeOffset="12435">1084 3888 17064,'-57'-11'65,"-1"-1"0,1 1 1,0 0-1,-15 0 1,2 1-1,35-4-938,49-9 766,41 8 96,1 2 0,4 1-1504,-6 4 0,4 2 1546,-1 0 1,5 1 0,0 0-485,-2 0 0,0 1 0,4 0 505,-15 1 1,3 0 0,1 0-1,1 0 1,1 0-125,4 0 1,-1 0-1,2 0 1,2 0 0,3 0 187,-13 0 1,3 1 0,2-1 0,1 0 0,-1 1 0,0-1 0,-1 1 0,-3-1-64,3 1 0,-3-1 0,-2 1 1,1-1-1,2 1 0,4-1 6,-5 1 1,2-1 0,3 0 0,2 0 0,0 0 0,0 0 0,-1 0-1,-1-1 1,-2 1-240,3 0 1,-2 0-1,-1 0 1,-1 0-1,2-1 1,3 1-1,3-1 209,-10 1 0,2 0 1,3-1-1,1 1 1,2-1-1,1 0 1,0 1-1,0-1 1,-1 0-1,-1 1 1,-3-1-1,-1 1-102,10-1 1,-4 1 0,-1-1 0,-2 1 0,1-1 0,2 1 0,3-1 0,5 0 83,-15 1 0,3-1 0,3 1 0,3-1 1,1 1-1,2-1 0,0 0 0,0 1 0,1-1 1,-2 0-1,-2 1 0,-2-1 0,-2 1 0,-4 0 1,-3 0-54,16-1 0,-6 1 0,-5 0 0,-2 0 0,2 0 0,4 0 0,6 0 47,-16 0 0,4 0 0,2 0 0,2 1 1,2-1-1,2 0 0,0-1 0,1 1 0,-1 0 1,0 1-1,-1-1 0,-2 0 0,-2 0 0,-3 1-23,6-1 0,-2 1 0,-3-1 0,-1 1 0,0 0 0,-1-1 0,2 1 1,1 0-1,2 0 0,3-1 22,-8 1 1,3 0 0,1 0 0,3 0 0,0 0 0,1 0 0,1 0-1,0 0 1,0 0 0,0 0 0,-2 0 0,0 0 0,-2 0 0,-1 0 0,-3 0-1,11 0 0,-3 0 1,-2 0-1,-2 0 1,0 1-1,0-1 1,0 0-1,2 0 1,1 1-1,3-1 10,-8 1 0,1-1 1,2 1-1,2-1 1,0 0-1,1 1 1,0-1-1,1 1 1,-2 0-1,0-1 1,-1 1-1,-2 0 0,-2 0 1,-2 0 27,10 0 1,-2 0 0,-2 1 0,-2-1 0,-1 1 0,0-1 0,1 1 0,2 0 0,2-1-2,-9 1 1,2-1-1,1 1 1,0-1 0,1 1-1,0-1 1,0 1-1,1-1 1,-1 1 0,1 0-1,-2-1 1,1 1-5,3 1 0,-1-1 0,1 0 0,0 1 0,-1-1 1,1 1-1,-1-1 0,0 1 0,0 0 0,0-1 1,0 1-17,-2 0 1,0 0 0,-1 0 0,1 0 0,-1 0 0,1 0 0,-1 0 0,0 0 0,-1 0 0,1 0 0,-1 1-14,3 0 0,0 0 1,0 0-1,0 0 1,0 0-1,-1 0 1,0 1-1,-1-1 1,0 0-1,0 1-48,2 0 1,0-1 0,0 1 0,-1 0-1,-1 0 1,1 0 0,-2 0 0,1 0 0,-2 0-465,3 1 1,-1-1-1,0 0 1,0 1 0,-2-1-1,0 1 1,-2-1-1,-1 1 504,5-1 0,0 1 0,-2 0 0,-1-1 0,-4 1 0,-2-1 0,18 1 0,-5 1 0,-8-2 0,-12 0 0,1 0 0</inkml:trace>
  <inkml:trace contextRef="#ctx0" brushRef="#br0" timeOffset="14606">3036 4471 12617,'-3'-51'2014,"0"0"1,1 2-1,0 11-1576,2 28-74,0-1-756,0 9 498,1 21-27,3 24-68,-1 4 0,3 15 0,-2-21 1,-1 1-365,-1-3 1,1 3 357,-1 5 1,1 6 0,-1-2-15,0 10 1,-1 1-554,0-11 1,0 2 0,-1-3 566,0 3 1,-1-1-4,0-7 0,-1 3 0,0-2 12,-1 12 0,-1 2 4,1-10 1,0 3 0,0 2 3,0-5 1,0 1-1,1 2 1,0-2 12,-1 12 0,0 0 1,1-2-633,0 0 1,0 0 0,0-1 648,0 1 0,0-1 1,1-1 6,-1-9 1,0-1 0,0 2-305,0-4 1,1 1-1,-1 3 1,0 0 284,0 10 1,-1 3-1,1-1 1,0-3-28,0-2 0,1-3 0,-1 4 5,1 0 0,-1 4 1,1-1-1,1-3-320,0-2 0,0-2 1,0 1 327,1-3 1,0 1-1,-1 3 1,1 0 14,0-2 1,-1 3-1,1 0 1,-1 0-1,1-2-139,0-4 0,-1-1 1,1 0-1,-1 0 1,0 2 120,-1 7 1,1 2-1,-2 1 1,1-1-1,0-5-16,-1-5 0,1-3 0,-1 0 0,0 1 5,-1 10 1,-1 2 0,0-1 0,1-1-11,0-9 0,0-2 0,1 0 0,-1 3 15,1-3 1,-1 2 0,1 0 0,0 1 0,0 0 10,0 11 0,1-1 0,-1 1 0,1 3 49,1-6 0,0 3 1,0 1-1,0-1 1,1-2-114,0-5 0,0-2 1,0 0-1,0-1 1,0 0 66,1-1 0,-1 0 1,0 0-1,1-1 0,0 0 14,0 12 0,1 0 0,0-1 0,0-1 10,0-9 1,0-1 0,0 0-1,1 4-37,-1-4 1,0 3 0,0 2 0,1 1 0,-1 0-1,1-3-13,0 5 1,-1-3 0,1 1 0,0 0-1,0 1 8,0-3 0,-1 2 0,1 0 0,0 0 1,0-3-1,0-2-4,-1 3 1,1-4 0,-1-1 0,1 3 12,0 7 1,0 3-1,1 0 1,-1 1-58,0-13 1,-1 0-1,1 0 1,-1 1-1,1 0 44,0 1 0,-1 0 0,1 0 0,0 0 0,-1 0 116,2 9 0,-1 0 1,0 0-1,1 2-120,-2-8 1,1 2 0,1 0-1,-2-3 1,1-5-1,-1 0 1,0-5 0,0 5-2,0-1 1,1 6-1,-1 2 1,1 0-1,-1-3 4,-1 5 1,0-3-1,1 1 1,-1 0-7,0 2 1,0 0 0,0 1 0,-1 1-11,0-7 0,1 1 0,-1 0 0,-1-1 1,1-2-105,0 2 1,-1-1 0,1-2 0,-1-1 30,0 2 1,1-1 0,-1 0-820,2 6 0,0 0 1,0-4 891,1-2 0,1-4 0,-1-4 0,0-4 0,2 1 1</inkml:trace>
  <inkml:trace contextRef="#ctx0" brushRef="#br0" timeOffset="17462">2413 4354 12489,'-45'1'1302,"1"0"0,0-1 0,-17 1 0,16 0-719,36-1-494,6 0 702,27 0-203,21-3-426,-1 1 0,4-1-625,-7 0 0,4-1 545,10 0 0,6-1 0,-2 1-417,-13 0 1,-2 1 0,3 0 356,1-1 1,4 1-1,0-1 1,-5 1-7,17-2 1,-2 1 5,-7 0 1,3-1-1,-5 1-11,-2 0 1,0-1 3,-6 1 0,3 0 0,-6 0-4,-5-1 0,-3 1 364,27-6 56,-41 5-341,-8-3-152,-37 3 29,-29 2 21,12 3 1,-2 0-126,4 1 1,-2 0 133,-19 2 1,-3 1 9,15-2 1,0 1-1,-1 0-5,-1 1 0,-1-1 0,-1 0 5,-5 1 1,-2-1-1,3 1 12,-7 1 1,3-1-17,7 1 0,4-1 498,8 0 0,4 0-478,-18 1-74,23-1 1,18-2 111,22 0 74,21-1-62,31-2-73,-15-1 0,5-1-214,-8 1 0,1-1 0,2 0 214,5 0 0,2-1 0,0 0-2,3 1 0,0 0 1,0 0 2,0 0 1,-1 1 0,-1 0-8,-2 0 1,-2 0 0,0 1 2,15-1 0,-5 0 3,-16 1 0,-3-1 382,24 0-365,-48 0-90,-21 1 50,-24 1 9,-24 1 0,-11 0-1166,6 2 1,-2-1 1184,13 0 1,-1 0 0,-4 1-4,2 0 1,-3 0 0,1 1 0,3-1 21,4 0 1,3 0-1,-2 0 0,-14 1 1,-3 1-1,7-1 618,6-1 0,7 0-681,-5 1 61,34-2 91,28-2-35,26-3-56,-6-1 1,4 0-581,13-3 0,4 0 487,-13 2 0,2-1 0,1 0-297,3 1 0,1-1 1,0 1 310,6 1 0,1-1 1,-6 1-1,-5 0 1,-3 0-1,-5 2 1,0 0-1</inkml:trace>
  <inkml:trace contextRef="#ctx0" brushRef="#br0" timeOffset="18212">3215 5009 9582,'-6'0'5460,"1"1"-3617,5-1-359,-61 5-503,38-4-670,-12 2 0,3-1-104,23-2 73,3 1-269,5-1 28,0 0 258,7 7-146,-1-3-95,3 4 101,-3-4 168,-4-4 1574,0 1-1647,3-2-168,6-3-51,11-3-16,12-4 0,12 0-11,-7 3-194,9 1 0,-1 1 200,-3 1-7,-1 0 1,-2 1-6,-13 2-11,-4 0-107,-6 2-436,-5 0-141,-6 0 695,-3 5 0,-2-4 0,0 5 0</inkml:trace>
  <inkml:trace contextRef="#ctx0" brushRef="#br0" timeOffset="19188">3923 5169 17372,'4'-56'1529,"1"0"0,-1 5 0,2 7-884,6 8-214,1 10-279,-3 11-108,-1 13-4,-4 8 44,3 17-62,-3-1 56,1 35-44,-4-11-17,-3-12 0,-1 0 33,-5 18-5,-5-8 56,1-12 218,3-13 151,3-10-106,4-22-291,0 0 33,7-26-44,7 1-12,11-14-1011,8 2 973,-3 11 7,15-1-2,-14 20-23,15-2-5,-18 16-28,14 10 16,-12 9-5,9 14 11,-10 8 12,-8-1-1,4 18-11,-9-16 12,3 6-34,8-7 996,-1-19-980,18 1 12,5-22-11,7-10 33,-20 0 0,-2-3 23,11-8 5,3-13-22,-31 15 46,-3 1 10,-8-2-68,-11 15 1,-7 0-12,-2 9-16,-14 16 5,10 3 17,-4 13 0,14-8-6,10 12 12,10-13 11,20 11-12,6-17-27,4-5 39,10-11 11,-6-10-17,-1-1 56,9-22-44,-30 11 16,7-33 1,-29 16-18,-4-7-210,-23-2 171,-3 20 28,-17-6-5,5 17-34,2 9 28,5 10-40,8 10-168,6 11-73,8 10-985,8 8-1244,13 6-3432,13 1 5675,7-7 1,-8-16 0,-7-12 0</inkml:trace>
  <inkml:trace contextRef="#ctx0" brushRef="#br0" timeOffset="19962">5524 5141 15367,'0'-5'4851,"0"1"-4266,-10-26 0,-5-5 250,-10 7-561,3-11 1,-4 3 117,-17 22-252,9 7 123,-20 14-156,14 11-68,11-3 0,1 3 3,-2 13 0,5 2-25,-5 8-6,0 15 28,29-28 6,14-2 17,16 0-1728,2-19 1,3-4 1688,17-4 2,-8-7 0,0-6-113,-12-2 1,-2-3 143,7-5 0,0-3 19,-6-3 1,-2-2 8,-5-2 0,-3-1-6,-5-2 1,-2-1-35,-2-1 1,-1 0-9,-1 1 1,-1 1 36,-1 4 0,0 1 145,5-17-5,-5 18-117,-3 16-102,-3 9 17,-8 29-33,0 7 5,-5 31 17,7-29 0,2 1 5,-1 3 1,2 1-15,4 7 1,2-1 2998,3 15-3021,2-23 0,6-3-3034,27 1 3031,-7-9-39,22-9-439,-21-21 489,1-3-32,11-22 77,-19 2 12,7-13 158,-17 8-147,-10 7 3129,-5 9-3169,-5 9 675,-6 5-685,-4 10 86,-4 4-87,2 6 1,5 5 21,11 0-4,10 0-12,12-3 0,11-5 0,-3-7 0,18-7 16,-19-10 13,8-8-1,-22-10 11,-10-4-11,-8 5 51,-14-12-57,-3 17 0,-13-5 1,-1 15-6,-3 10-23,-11 17 0,15-1 18,-10 19-24,21-2 1,0 13-28,9 7-160,14-17 0,5-1-143,6 14-378,7-15 1,6-2-841,-2-10 0,4-3 881,13 4 1,1-2 0,6 4-1,-1-9 1</inkml:trace>
  <inkml:trace contextRef="#ctx0" brushRef="#br0" timeOffset="21334">6467 5264 7582,'-7'4'8458,"1"0"-6762,6-4 668,0 0-1888,-18-2-185,13 2-33,-13-2-140,18 2-314,0 0-62,4-2-39,2 2 23,2 0 84,-3 2 139,-3 1 46,-3 3 21,-3-2 29,-2 3-22,0-4 55,1 0-28,3-3 102,1 0 139,-2 0-118,1-1 1,-1-1-17,0-2-101,2 1 11,-1-1-78,2 2-57,-1-1-21,2 1 10,2 1 51,0 0 0,4 0 23,-1 1 10,0-1-5,-2 1-5,-2 0-96,0 0 140,-9 2-11,3-1 11,-9 3 12,4-1 16,-3 0-28,3-1 40,1 0 77,3 0-21,1-1 44,2 0 17,1 0-118,-1 0 136,-4 1-136,1 0 158,-7 2-119,7-2-44,-2 0 235,6-2 45,19 1-297,-5-2 17,27-4-45,-5-3-23,14-3-27,0 1-275,-2 1-1289,-6 2-8245,-7 3 9348,-12 0 1,-9 2-1,-10 2 1</inkml:trace>
  <inkml:trace contextRef="#ctx0" brushRef="#br0" timeOffset="23934">6924 5122 23175,'1'22'364,"-5"6"-274,-6 12 22,-5 2 0,-1-3-17,-1-8-39,5-11 392,2-6 39,5-10-201,1-8-124,2-11-27,3-14-56,6-11-6,6-7-1,8-5-32,4 2-7,-7 23 1,1 1-29,6-7 7,14-1-7,-9 21-16,21 3 5,-15 8-16,15 13 5,-16 15 6,-7-2-6,1 16 17,-19-10-11,-3 7 22,-9-3-5,-6-3-6,-5-8 50,2-8 17,3-8-11,5-11-11,2-9-6,1-10-5,3 0 5,9-16-22,3 13-11,8-9-12,-5 16 12,12 1-23,-4 12 6,19 7-1,-18 6-38,16 26 39,-25-13-6,6 14-39,-10 8 11,-6-5-33,3 16-29,-3-17-10,2-9-18,9-10 0,11-9-3408,27-14 3532,-14-2 14,-8-2 0,-1-3 30,6-12 23,5-10 11,-13-3 29,-11 1 16,-11 6-28,-8 8-39,-9 8 3358,-5 8-3408,-2 6-1,-10 15-5,10 4 0,-3 14 11,11 1 5,9 2 1,10-1-6,12-4 0,12-7 0,22-7 5,-17-8 12,19-9 11,-30-11 23,2-11 16,-14-9-17,-14-8-27,-9 7 27,-26-15-39,-2 21 12,-20-8-18,5 20-10,5 8-23,10 11-12,10 15 12,12-2-117,7 18-371,19 6 174,-3-7-198,6-8 0,4-1-1045,23 4 602,-12-11 0,2-3-414,6-2 0,1-2 996,2-3 1,2-3 389,-1-1 0,1-3 97,3-6 1,-2-4 316,-12 0 1,-2-2 100,23-14 560,-28-9-90,-15 4-94,-4-10 849,-7 2-1175,-13 4 231,-9 6-466,-16 11-56,-10 7-89,-9 15-96,-2 9-67,26 4 1,1 4-7,-14 23-258,8 3 270,18 6-3316,17-4 3299,5-8-6,23 4 1,28-24 5,-10-6-6,-8-11 1,0-6 27,11-15-5,-19 3 0,-2-4-1007,1-13 0,-5-3 1024,8-16-1,-17 7 1,-3-1 940,-6 10 1,-2-1-947,3-8 0,-1-3 11,1 3 1,0 1 16,1 3 0,0 2 84,6-23 61,-5 19-27,-3 15-118,-5 13-62,-1 10 12,-10 22-12,-2 9 12,-4 11-17,2 16 2770,8-1-2770,3-20 0,3 2 8,2-1 0,3 0 6,6 4 0,3-1 8,1-10 0,3-2-5,18 21 343,9-25-333,-10-16 18,14-17-6,-11-11-17,-7-9 17,-8-11 6,-10 6 27,1-4-10,-7 12-34,-3 12 397,-7 13-414,-1 7 211,-8 14-216,0 6-6,-1 19-6,10-5 50,11 3-27,6-17 0,19-3 22,17-10-17,-8-3 11,-6-7 1,0-4 16,1-11 6,11-11-17,-26 0 28,-8-15 44,-16-4-66,-5-1-34,-4 4 0,-6 10-17,9 18-140,-1-1-324,8 17-281,7 10-694,6 12-841,9 12 695,-2-6-2654,11 12-3295,10 2 5815,-8-9 1002,8 4 1412,-8-5 2851,-15-14-1301,5 7 1996,-17-16-925,-4-7 392,1 0-2487,1-5-621,5-8-353,0-2 111,8-13 29,11-13-280,-4 4 13,-1-6 1,-1-3-68,-10 9 1,0-1-29,2-5 0,0-5 14,-6-3 1,-3-6 0,-1 7-415,0 10 1,-1 1 394,0-11 1,-1-6 0,-1 6 63,-6-12 26,-3-3 36,-3 23-62,1 17-61,4 13 11,-3 16-12,0 11 23,-6 24-28,9-15 0,1 3-1317,1 9 1,1 0 1307,2-6 1,0 2-69,1 4 1,0 5 0,2-3-490,0 5 1,1-1 320,0-3 1,0 3 0,3-3-317,2 4 1,2-4 243,-1-12 1,3-3-580,8-1 0,2-5-325,11-6 706,8-1-17,8-35 3758,-17-7-2677,12-18-135,-22 10 1776,-4-7-335,-10 9-909,-2 1-290,-4 7-427,-1 13 85,-2 5-292,2 3-16,-1 1 22,4 4 17,8 2-17,12 1-28,2-1 22,24-6 1,-19-10-1,10-10-16,-24-12 10,-8-6 1,-9 7 11,-15-10-28,2 23 34,-20-10-12,11 23-16,-9 3-1,13 8 1,-4 17 11,10 3 0,-3 17-6,10 5-3403,4 5 3403,12 2 0,2-13-66,7-13 0,5-3 67,18 5 2,-10-10 0,2-3 8,25-3 6,-2-11-11,-2-13 11,-7-11 5,-4-11-5,-7-11 6,-7-11-256,-17 25 1,-2 0 266,5-19 7,-9 16 0,-1 1 156,-2-5 3089,0-12-3062,-6 22 110,1 8-255,-1 7 679,1 7-769,0 18 151,3 12-162,4 23-34,4 13-255,-2-27 0,2 2 17,1 2 0,0 0-521,0 0 1,-3 0-1894,-2-2 0,-4-1 2697,-11 20 0,0-23 0,-5-16 0</inkml:trace>
  <inkml:trace contextRef="#ctx0" brushRef="#br0" timeOffset="25299">3079 6036 12533,'-43'3'2332,"-1"-1"0,2 1 0,10-1-2035,25-2 252,2 2 302,15-1-235,12 0-145,34-3-365,-11-1-245,-4-1 0,1 0 273,18-4-95,-21 3 1,-1 0-12,20-3 14,-19 3 0,-1-1 19,9 0-16,15-3-11,-28 4-29,-13 1-402,-10 3-2454,-8 0 2851,-3 3 0,0 0 0</inkml:trace>
  <inkml:trace contextRef="#ctx0" brushRef="#br0" timeOffset="26566">4007 6190 17501,'-2'-54'1527,"1"0"0,-1 3 1,1 14-1348,1 31-136,5 8 7,3 14-23,9 19-28,3 24-818,-8-21 0,-1-1 804,-3-4 0,-1 1-84,-1 7 0,-2 3-564,-2 1 0,-2 0 138,0-1 1,0 0-51,-2 3 0,0-2-766,-2 7-71,-1-20-57,-1-18 444,-1-21 1046,-1-31 168,1 4 79,3 0 0,0-1 1155,-2-5-892,0-4 1,-1-3-21,2 12 1,-1 1 303,-3-18 1,0 1-515,2 18 1,2 0 117,-3-15 0,2 2-90,2-1-5,5-1 0,5 2-135,12 2-242,-2 14 0,3 3 103,24-2 10,7 13-16,1 10-45,0 15-6,-15 1 348,-4 10-409,-8 32 56,-20-7 212,-5-7 0,-7 0-193,-11-8 1,-5-4 190,-23 16-171,8-20 0,-7-1 0,7-3-40,-7 1-173,-9 3 1,17-10-925,42-18-50,7-2 1159,23-6 0,3-1 0,-11 5 0,32-11 0</inkml:trace>
  <inkml:trace contextRef="#ctx0" brushRef="#br0" timeOffset="26960">4832 5945 10310,'0'-3'5774,"0"0"-3041,0 3-1170,-89-21-1014,45 23-373,-13-8 1,1 6 136,17 29 57,5 20-179,17-1-124,5 0 34,16-4 39,7-14 84,10 3 79,8-10-1,5-13-67,2-12-33,1-14-73,0-14-12,-2-12 18,-4-6 21,-9 0 18,-7 5-17,-8 8 0,-4 10-68,-4 11-94,-2 9 5,-1 8-17,-7 12 6,1 10-29,-3 14-88,3 8-141,5 5-291,8 1-504,10-5-869,11-7-2570,11-9 4503,1-12 0,-13-9 0,-8-7 0</inkml:trace>
  <inkml:trace contextRef="#ctx0" brushRef="#br0" timeOffset="27417">5302 6016 10696,'0'-8'7315,"0"0"-5528,0 8-169,0 0-1265,-65-44-62,34 43-156,-12-16 0,1 7 50,3 57-157,13-12-6,11-5 0,2 2 6,4 16-244,5 10 171,16-5-89,15-9 11,4-15-222,2-13 0,5-4-288,21-3 294,-15-4 1,1-3 77,-6-6 1,-2-3 153,-1-3 1,-1-2 100,-1-2 1,-3-3 50,-3-2 0,-3-2 162,15-28 140,-12-8-143,-18 26 1,-1-1 16,-3 0 0,-1 1 289,3-29 62,-5 8 44,-2 9-45,-1 11-78,0 11-460,0 11-38,0 7 5,0 16 22,0 14 0,-4 19 1,-6 17-6,-1-9-17,-1-7 0,-2 1-151,4-14 0,-1 0-26,-2 15 1,1 0-362,4-13 1,3-1-2314,10 23 2851,18-10 0,-8-23 0,5-10 0</inkml:trace>
  <inkml:trace contextRef="#ctx0" brushRef="#br0" timeOffset="28116">6021 6155 11318,'0'-8'5825,"0"2"-2963,-7-56-1988,-1 40-678,2-13 0,-4 4 5,-7 24-27,-8 9-6,-10 11 28,-13 10-56,20-6 1,-1 2-176,-1 2 1,0 1 196,1 1 0,1 0-64,4 0 0,2-1-14,-8 20 12,19 0-63,12-15 18,25 6-35,11-15-49,21 2-301,-25-12 1,1-1 218,3-1 0,0-2-78,0-2 0,1 0-40,0-2 1,1-2 33,0-1 0,-1-1 53,0-1 0,0-2 70,-3 0 1,0-2-49,3-2 1,-3-1 224,18-9 347,-10 0-213,-18-1 80,-14 1 26,-2-6 556,-8-1-600,-7 0 251,-8 4-352,-8 7-20,-5 8-97,-4 11-46,-1 10 40,-6 14-50,11-4 27,-8 12-11,13-10-39,-2 6 67,7 4-50,9-12 28,11 5 28,9-13 50,20 0-95,-6-6 17,21-7 28,-3-15-6,-2-5-17,-6-3 62,-17-6-5,-11 3 100,-3-11-67,-5 8-6,-2 2-67,-1 12 29,-1 7-96,2 4-90,-1 9 90,0 2-11,-2 23 0,3-11-34,1 22-56,7-13-386,12 15-404,6-10-1209,13 2-51,-8-18 2151,18-1 0,-30-12 0,9 0 0</inkml:trace>
  <inkml:trace contextRef="#ctx0" brushRef="#br0" timeOffset="29000">6943 6311 20671,'-13'-41'887,"1"1"0,-2 3 0,-3 9-680,-10 20 107,-18 5-146,3 11-107,12 0 1,-1 2-17,-13 15-11,4 7-18,25-9 24,7 3 32,10-8 24,11 2 66,20-6-28,3-7 6,13-9-56,-18-3 84,3-10 180,-8-4-90,-3-2-40,-2-2-44,-11 8-124,-4 5-16,-1 4-34,-2 6 0,1 14 0,-2 7 17,-1 20-23,-4-6-1696,-5 0 1,-3 0 1678,-4 6-1013,-8 9 0,-1 4 988,7-19 0,1 0-411,-9 16 0,1 0 408,10-18 1,-1-2-17,-3 3 0,-2-3 84,-3-8-6,-8-3 2052,14-37-2058,9-21 1,15-21-6,4 4 1056,2 16 0,6-1-1048,4-2 1,3 2 269,1-1 0,3 2-362,4-3 0,3 4-73,-6 12 0,0 5-117,19-9-93,-9 15 1,2 3 170,-11 5 0,0 2 89,13-2 1,0 1 44,16 0 135,-18 2 28,-19 2 218,-14-2-235,-8 3 705,-5-4-683,0 3 1016,-5-1-1077,5 2 87,-3 0-31,2 9-73,3-3 51,-2 9 38,9-5 18,6 1-96,3-2 73,10-3 40,6-8-85,1-7 39,8-19-72,-19 6 27,-1-19-10,-16 11 5,-6-7-11,-9 7-1,-17 10-27,5 10 17,-14 12-12,12 11-11,-3 10 1,9-1 32,0 23-38,10-9-6,1 18 6,11-4-51,10 1-342,13 1-33,13-2-678,5-4-1209,2-10 324,-9-12 1983,8-10 0,-29-9 0,7-3 0</inkml:trace>
  <inkml:trace contextRef="#ctx0" brushRef="#br0" timeOffset="29116">7737 6481 17697,'0'-4'6369,"0"2"-4862,0 2-1395,-10-66-426,7 44-3198,-3-14 0,3 5 3512,5 25 0,-1 6 0,1 0 0</inkml:trace>
  <inkml:trace contextRef="#ctx0" brushRef="#br0" timeOffset="31476">8113 6445 21993,'2'-42'588,"-1"0"0,1 1 0,-1 9-257,-1 22 159,0 0-479,1 10 143,4 9-137,4 9 47,4 11-70,-2-2 217,0 24-245,-8-15-27,-10 17-46,-18-15-77,-23-9-298,15-19 0,-2-4-115,-3-2 1,-2-4-452,3-5 1,1-3-4611,-21-19 4846,23-5 0,19 10 1,12 9-1</inkml:trace>
  <inkml:trace contextRef="#ctx0" brushRef="#br0" timeOffset="31644">8166 6012 19025,'-30'23'-2458,"7"-8"0,24-5 1,1-7-1</inkml:trace>
  <inkml:trace contextRef="#ctx0" brushRef="#br0" timeOffset="31941">8545 6145 17255,'-4'-3'4632,"1"1"-2996,3 2-1463,-34-2-89,29 9 6,-24 1 78,56 28-101,2-1-53,-7-10 0,2 0-14,19 18-28,-4-2 17,-10-1-12,-13-11-2495,-64 2 1,-18-7-199,18-11-561,0-2 0,-9 0 0,12-7 2729,15-14 0,3 0 0,20 6 0</inkml:trace>
  <inkml:trace contextRef="#ctx0" brushRef="#br0" timeOffset="32118">8313 6238 12113,'1'-4'5976,"0"0"-1327,-1 4-4386,26-12-116,-25 30-107,16-1-371,-21 21 1,-8 5-393,2 8-17,4-15 1,3 0 739,6 11 0,-2-26 0,3 8 0</inkml:trace>
  <inkml:trace contextRef="#ctx0" brushRef="#br0" timeOffset="32809">9080 6287 17640,'-7'-35'170,"1"-1"1,-6-21 2326,11 57-1522,0 0 185,-6 5-1143,0 1 682,-15 13-676,-3 2 2360,0 2-2360,-5 8 5,12 4-28,4-6 33,17 17-22,6-27 23,21 14 0,5-19-6,15 0 2,-19-10 1,2-5 70,26-12-51,-12-1 29,-13-17-40,-25 13 56,-6-29-56,-12 13 6,-8-16-17,-8 16 6,-2 9-29,5 11 7,-13 6-18,17 7 0,-19 11-61,18 6-112,-5 14-6,13-4-2526,10 35 1114,8-31-1910,5 3 0,5-2 3507,12-6 0,-3-4 0,-9-11 0</inkml:trace>
  <inkml:trace contextRef="#ctx0" brushRef="#br0" timeOffset="33135">9525 6383 22750,'17'-45'989,"-1"1"1,0 4-1,-5 10-854,-10 23-130,0 9 40,-5 21-39,1-3 5,-7 28-22,0-8 5,-3 15 17,0-2-11,2-6 6,3-13 33,2-14 286,6-14-196,10-18-79,14-13 12,17-15-26,-13 17 1,2 1-217,3-1 0,1 2 222,0 2 0,2 2-26,-2 3 1,-1 1-102,28-1 97,-8 11-35,-6 17-27,-5 14-62,-13 4-986,-12 3 0,-3 4-8733,-2 21 8534,-4-24 0,-1-3 0,-4 5 0,-3-27 0</inkml:trace>
  <inkml:trace contextRef="#ctx0" brushRef="#br0" timeOffset="33959">2904 7257 19104,'7'-6'1567,"17"0"-1410,8 2 0,5 2-14,1-1 0,0 0-34,-1 0 0,1 1 6,4 0 0,-1 1-71,13-1-19,-20 1 1,0 1-21,6 0-133,11 0-718,-1 0 846,1 3 0,-24-2 0,-4 2 0</inkml:trace>
  <inkml:trace contextRef="#ctx0" brushRef="#br0" timeOffset="34718">4114 7521 21864,'0'-45'666,"0"1"1,0-1 0,-2 19-667,0 28 28,-1 14 17,2 17-11,-1 22-240,2-21 0,0 1 214,0 3 1,0 0-4,2 1 1,-1 0 49,2-3 1,1-1-39,4 25 33,1-12 140,-3-23-72,-4-10 11,-8-21-79,-6-10 335,-14-27-307,0-6-53,11 14 1,1-1 2,-2-16-6,9 15 1,2-1-264,3 5 0,0-1 238,1-8 0,1-2 17,1 1 0,3 0 0,3-6 0,2 2-11,-2 15 0,2 1 2,5-8 1,3 3 16,11-2-1630,-2 15 1,1 2 1596,11-3-307,-1 16 0,-1 5 307,-1 8-208,-3 4 0,1 4 186,5 16 145,2 14-168,-15 4 17,-30 12 34,-24-12-23,-12-4 5,8-25 1,-2-3-26,5-3 1,-1-2-12,-4 1 0,-1-1-381,1-3 1,4-1-216,-2 0 2707,9-4-4454,31-2 2402,15-2 0,-9 2 0,7-1 0</inkml:trace>
  <inkml:trace contextRef="#ctx0" brushRef="#br0" timeOffset="35118">4844 7225 9290,'3'-3'7063,"-1"0"-1462,-2 3-5169,-45-30-253,26 26-50,-12-9 0,-1 6 151,-2 48-230,10-12 28,-2 27-10,22-26 66,15 10-67,-1-16 118,22-2 129,2-23-135,3-9-106,-1-6 11,-10-6 95,-2-6 17,-2-4 61,5-18-117,-9 10 40,-4 0-12,-9 20-117,-4 10-46,-1 6-10,-1 6 5,-3 9-45,-1 18-79,1 7-190,6 14-341,9-1-734,9 1-1362,9-2-2235,10-5 103,-3-14 4883,8-6 0,-26-16 0,-1-1 0</inkml:trace>
  <inkml:trace contextRef="#ctx0" brushRef="#br0" timeOffset="35558">5473 7400 15513,'4'-48'2263,"-1"1"0,-1 4 0,-5 5-1518,-13 7-303,-7 8-224,-3 11-173,4 6 17,-11 16-40,8 8-16,-11 19-6,12-4-12,7 0 1,2 0 6,0 4-60,4 5 1,3-1-26,8-6-162,9 0 0,6-2-39,7-9-65,5-4 0,5-4-523,25-8-282,-10-8 1,2-5 796,-7-2 0,-1-4 234,7-6 1,-4-2 124,7-13-86,-22 3 0,-3-3 388,2-18-45,-10 14 0,-1-2 95,-6 6 0,-3 1 62,4-17 997,1-12-549,-7 27-168,3-9 559,-4 20-917,-2 9 207,0 8-510,-2 10 0,-1 3 17,-4 33-28,-6 2-26,2-9 1,-1 3-254,-1-2 1,1 1 45,0 2 1,1 0-334,2 0 0,4 0-572,4-2 1,4 0-1591,4-5 0,5-2 2711,18 13 0,-8-19 0,-10-13 0</inkml:trace>
  <inkml:trace contextRef="#ctx0" brushRef="#br0" timeOffset="37034">6368 7361 21035,'-28'-40'575,"0"-1"0,0 4 1,-1 12-380,-18 35-118,5 2 31,5 6 1,-2 4 7,5 0 1,0 2-57,-5 3 1,2 2-17,3 2 0,6 1-6,3 9 11,16 3-10,35-8-46,-2-13-17,4-9 1,3-2-45,23-1-297,-18-5 0,1-2 280,2-1 0,0-2-9,1-1 1,-1-3-6,1-1 0,-2-1 36,0-2 1,-2-2 52,-3-1 1,-1-2 36,22-14-3152,-10-6 3163,-15 6-1949,4-21 1994,-21 25 112,5-21-28,-18 25 197,-10-1-309,-10 7 2246,-14 6-2268,-8 10-12,-4 7-33,4 12 3403,14-2-3381,5 20-3414,14 0 3409,1 1-240,6 4 223,3-25 0,5 12 39,2-21 17,7 3 11,4-21 3285,5-9-3196,9-19 268,-10 7-267,7-15-17,-14 15 33,3-5 96,-6 7 22,-4 8-100,-4 8-141,-3 5-62,-1 5 23,-4 7 0,-3 7-5,-1 9-46,2 6-84,3 6-128,8 2-190,6 3-163,13-1 22,12-4 157,14-9-76,11-11 491,-29-13 0,1-3 72,0-4 0,-1-3 152,25-14 39,-11-12 33,-12-5 17,-13-6-5,-8 1 0,-9 3-29,-9 8-61,-8 7-95,-10 11-34,-5 7 272,-5 12-311,1 7-22,1 12 0,6 5-12,4 5-5,7 0 0,6-3 16,6-4 29,9-7 55,7-8 57,8-10-33,5-11-18,3-8 101,-1-7 45,-4 1 5,-5 2-44,-8 7-96,-5 5-95,-5 5-16,0 10 16,-4 12-28,-1 17-22,-5 20 27,2-20 1,-1 2-620,-2 7 1,-1 1 599,-2 4 1,-1 1 2,-1 2 0,0 1-3,1-3 0,0-2 8,2-6 1,-1-3-384,-11 19 434,5-26-61,-21-20-68,7-34 62,-2 1-68,13-35-106,21 6 53,6 18 1,4-2 368,5 0 0,3 1-668,7 1 0,4 2-344,3-1 0,2 2-239,3-1 0,1 1 328,-8 7 0,1 1-964,7-5 1,1 1 481,-8 7 0,0 0 961,-1 1 0,-1 0 366,1 1 1,-3-1 5542,-1-13-4632,-7 12-129,-15-3 560,-13 16-358,2 2-156,0-1-443,2 1 532,2 2-874,1 0-146,1 1-6,2 4-10,6 2 21,10 6-16,-3-5-6,14-1 0,-8-10 29,5-5 21,-3-9-15,-7-7-24,-7-3 23,-5 1 0,-8 2-17,-3 6-17,-6 5-6,1 7-5,-13 9 51,4 10 55,-9 10-27,6 12-12,8 7-17,8 6-44,24 13-113,11-8-21,10-5-472,10-5-1035,-11-14-3026,6 1 4661,-11-9 0,-13-11 0,-8-7 0</inkml:trace>
  <inkml:trace contextRef="#ctx0" brushRef="#br0" timeOffset="37201">7656 7700 26424,'2'-37'-586,"1"0"1,2-19-7363,-1 67 7948,2 3 0,-2-2 0,-1-4 0</inkml:trace>
  <inkml:trace contextRef="#ctx0" brushRef="#br0" timeOffset="38234">7693 7656 8550,'-3'0'4818,"0"0"-4225,3 0-604,12-6 67,-3 5 45,9-4 0,-9 7-28,-5-1 655,-1 1 263,-2-2-246,0 1-532,2-3-112,1 0-34,0-1 140,2-2 499,-2 0-73,-1 1-134,-1-1-152,-2 1-157,-3 0-50,-3 0-39,-3 1-34,-1 0 23,-1 2 5,1 0-28,2 1 230,-2 0-67,1 1-90,-1 0 274,-6 3-179,4-1-16,-4 1-135,6-2 134,3 0-144,5-2 71,0 1-111,2 1 212,0-1-246,1 0 17,1 0-23,0 0 29,1-1-331,-2 0-1838,3 0 2146,7-1 0,-5 1 0,4-1 0</inkml:trace>
  <inkml:trace contextRef="#ctx0" brushRef="#br0" timeOffset="38743">7743 7611 7542,'-5'0'8565,"2"0"-4616,3 0-3278,-67-5-83,44 4-372,-14-1 0,4-1-26,26 3-112,5 0 170,2 0 32,4 1-146,-1-1 208,11 1-180,-1-1-39,8-1-44,4-2-23,7-1-17,5-1 11,2-1-16,-2 2-12,-6 1 29,-9 2 83,-10 0 79,-7 1 11,-4-1-112,-1 0-101,0-1 23,-3-2-68,2 2-173,-1-1-532,5 3-1956,9 0-3656,3 0 5503,9 0 0,-13 0 0,-1 0 0</inkml:trace>
  <inkml:trace contextRef="#ctx0" brushRef="#br0" timeOffset="39551">8056 7716 24094,'24'-34'104,"-1"-1"1,0 1-1,-1 2 3,8-13-6,0-4-23,-2-3-22,-1-5-539,-13 28 0,-1 0 533,12-28 171,-4 9-59,-6 13 238,-7 14-304,-5 11-68,-5 7-11,-6 10 501,-7 9-501,-8 17 0,-3 14-17,4 9-312,14-24 0,2 0 309,1 1 0,3 0-14,3 1 1,4-1 10,0-2 1,4 0-9,10 3 0,3-3 14,11 9 8,-3-18 0,2-5-234,18-6 220,-17-7 1,1-2 5,-1-4 0,0-4 5,-1-1 1,-1-3 5,24-18-3058,-8-13 3053,-19 12 545,-5-14-523,-17 21 6,-3-1-6,-12 10 156,-10 7-178,-13 13 27,-14 14-33,13 0-33,-5 16 16,25 0 11,2-7-1117,20 3 0,8-2 1151,11-8-134,7-1 1,3-3 111,5-14 1067,-10-6 0,-1-4-1045,9-10 17,3-11 19,-24-3 0,-5-1-36,2-9 0,-7-19 34,-15 19 3204,-3 2-3266,-8-6 440,-6 10-446,-11 9 1,9 13 24,-9 8-80,16 13-147,-1 10-257,9 11-683,9 8-4257,19 17-1267,-2-17 6672,15 8 0,-20-33 0,0-2 0</inkml:trace>
  <inkml:trace contextRef="#ctx0" brushRef="#br0" timeOffset="40270">9500 7578 21472,'7'-43'721,"0"0"0,-4 3 0,-8 11-346,-25 26-112,-15 6-185,11 8 1,0 5-74,-14 15-11,21-6 1,4 3-12,7 7-16,9 2-74,8 3-145,10 3-296,10 11-281,15-2 162,-4-26 0,2-3-791,16 6 1284,-18-16 1,1-3-189,2-8 1,0-4 288,1-4 1,1-3 150,6 0 1,0-4 103,-6-5 0,-4-3 64,4-10 124,-3-18 241,-14 5-127,-6 10 1,-2-2 193,5-22-373,-9 26 0,-1 2-25,-2-4 185,-1 1-62,-3 14-100,0 0 984,0 7-1119,-1 6 42,1 4-238,-1 1 22,-4 5 12,1 0 5,-2 1 40,2-2-12,2-2 207,1-1-229,0-4 5,0-5-5,0-4-6,0 1 17,2 0-11,-1 0 17,1-5-1,1-3 23,-1-8-28,-1 10 56,0-4 6,-1 16-40,0 0-66,1 4 32,-2 14-16,-2-1 6,-5 22 5,-9 14 0,-4 7-11,0 3-36,7-19 0,2 0-88,-1 17-36,5-15 1,2 0-457,9 20-521,9-7-969,11-10-3298,8-14 5404,-1-12 0,-9-10 0,-8-6 0</inkml:trace>
  <inkml:trace contextRef="#ctx0" brushRef="#br0" timeOffset="40542">10319 7562 21455,'-56'-14'515,"0"-1"1,3 3 0,5 8-18,-7 33-3132,27-12 0,1-1 2791,-14 10 1380,5 0-1279,-5 11-219,17-10 11,-6 14-27,24-22 909,16 2-870,17-8-71,9-3 1,6-3-93,2-1 0,3-1-390,-5-1 1,2 0 0,0-1-384,17 0 0,-3 0-333,-10-1 1,-2 1 1206,1-1 0,-5 0 0,-10 1 0,-1-2 0</inkml:trace>
  <inkml:trace contextRef="#ctx0" brushRef="#br0" timeOffset="40735">10703 7792 24783,'1'-33'-2891,"1"9"2891,6 33 0,-5-4 0,2 2 0</inkml:trace>
  <inkml:trace contextRef="#ctx0" brushRef="#br0" timeOffset="41008">10980 7697 25247,'39'7'28,"-5"11"-28,-21 19-28,-3 11 17,-11 0-17,-12-1-39,-20-2-822,-20-19 508,2-9-832,14-11 1,0-2 1212,-25-2 0,17 0 0,10-2 0</inkml:trace>
  <inkml:trace contextRef="#ctx0" brushRef="#br0" timeOffset="41218">11153 7380 21954,'-45'-9'-1139,"8"-9"0,39 38 0</inkml:trace>
  <inkml:trace contextRef="#ctx0" brushRef="#br0" timeOffset="41675">11412 7476 18288,'-3'-31'202,"2"13"2166,7 58-2345,5-1-18,-1-9 1,1 1-17,11 20 11,1 1 1012,-6-2-1023,-7-7-11,-13-7-79,-10-9 334,-12-9-1146,-8-12 1323,-4-15-2191,2-14-375,6-13-309,11-6 785,12-4 1316,12 0 918,5-2 550,4 4 403,-3 5 234,-3 7-206,-3 6-353,-2 7-297,-2 7-477,-1 6-284,-1 6-6,-2 9-17,-2 9-45,0 13-45,1 9-112,2 6-381,4 4-1092,1 0-5102,0-2 6676,-2-11 0,-2-15 0,0-11 0</inkml:trace>
  <inkml:trace contextRef="#ctx0" brushRef="#br0" timeOffset="42075">11829 7622 23797,'-18'-48'482,"0"18"-370,-1 55-34,2 8-11,3 2-11,7 2 0,7-2 11,12-2 23,9-4 39,11-6 16,5-11-44,5-15 11,1-12 1,-2-13-63,-11 2 107,-1-26-101,-20 11-28,-4-18-22,-19 13 16,-14 7 6,-13 10-34,-3 11-16,4 9-34,9 15-146,11 9-336,11 14-1724,15 16 648,3-12-6737,18 12 7503,-6-24 0,-4-4 0,-6-9 0</inkml:trace>
  <inkml:trace contextRef="#ctx0" brushRef="#br0" timeOffset="42419">12233 7616 14437,'1'-3'6453,"1"1"-3417,-2 2-2997,-15 2 23,11 17 27,-10 18-61,16-3 23,1 16 10,0-23 40,-1 1 297,-1-12 145,1-10-251,1-13-124,15-19-118,-3 2 51,21-20 5,-2 12-1707,-5 8 1,1 1 1661,14-7-120,-7 10 0,-1 4 76,-5 7 0,26 0-23,-23 19-28,9 8-111,-3 16-511,-20-4 1,-4 2-650,5 15-40,-12-16 1,-3 0 1344,-5 9 0,-1-18 0,-1-2 0</inkml:trace>
  <inkml:trace contextRef="#ctx0" brushRef="#br0" timeOffset="43242">2997 8537 18470,'-48'6'1664,"10"0"-561,38-6-756,0 1 264,12-3-493,14-3-73,10-2-23,-3 2 1,3-1 5,0 1 0,4 0 14,20-2 0,1 1-413,-19 2 1,0 0 364,9 1 1,-3 0-141,-1 2 1,-10 1-528,-12 3-2760,-21 4 2646,-3 1 0,-1-3 1,0-1-1</inkml:trace>
  <inkml:trace contextRef="#ctx0" brushRef="#br0" timeOffset="43742">4237 8648 18554,'3'-51'1464,"1"1"0,-1 8 0,0 8-1347,-3 17-117,2 20 23,-1 5-12,6 27-56,-3-1-212,4 21-747,-2-3-2485,2 0-6342,1-7 8300,-3-15 0,-1-13 0,-4-13 0</inkml:trace>
  <inkml:trace contextRef="#ctx0" brushRef="#br0" timeOffset="44118">4591 8367 12337,'-3'-6'5579,"1"2"-3658,2 4-1512,-60-34-135,35 36-182,-12-14 1,2 5 47,18 35 22,5 9-50,11-7-44,5-3 10,8-12 174,12-6-168,-8-4 151,26-9-61,-19-8 0,10-12-84,-16 2 218,-7-17-151,-16 11-12,-8-13 1,-10 14-40,-5 6-67,1 10-50,2 6-22,4 12-23,8 1-689,2 24-639,12-1-1842,9 17 3226,16-1 0,-8-20 0,1-5 0</inkml:trace>
  <inkml:trace contextRef="#ctx0" brushRef="#br0" timeOffset="45335">4811 8454 14129,'0'-3'6850,"0"1"-6071,0 2-639,-32 8-28,21 14 6,-24 12-6,29 12-11,1 1-17,-1-3 11,0-4-33,2-16 369,1-7 784,3-15-1069,10-24-12,2-3 1,12-23-29,1 4 12,1 0-6,0 2-62,-1 6-50,5 4 11,-10 15 0,9 5-83,-8 14-57,6 9-67,-1 11 39,-6 2-442,2 26-124,-7-8 137,-4-12 1,2 1-955,13 18 62,10-5 430,12-11 684,-5-13 140,-6-13 0,2-4 459,14-6 73,-15-1 0,-2-4 617,12-15 44,-13-10-101,-12-5-68,-10-4-65,-6 0-125,-6 2-173,-8 7-157,-8 8-84,-14 11-56,-11 10-39,-8 15-28,-2 8-29,6 12-21,13 3-6,12 3 27,11-2-10,12-2-6,10-5 34,11-9-6,10-9-6,6-16-11,3-13 40,0-15-233,-6-12 226,-8-9-41,-18 24 0,-4-1 0,-1-2 0,-1-2-15,-3-1 1,0 0 16,-2 1 1,0 1 84,0-26 44,-1 17-10,0 15-68,0 15-78,-1 8-17,-1 13 33,-1 1 233,-5 33-250,2 0 3,0-6 1,0 0-26,0 17-47,3-7 0,1 1-359,0-12 1,3 1 237,1 14 1,3 2-91,1-12 1,4-3-54,3-3 1,4-2-323,25 16 255,-11-30 1,1-4 236,14 2 52,17-17 184,-27-12 281,8-19-196,-17 5 10,-6-8 337,-8-7 55,-5 1-346,1 0 307,-7 6-442,-5 27-22,-6-2-40,-3 13 592,-5 9-619,-1 8-7,4 1 29,4 15-6,9-10 6,7 9-11,7-13 5,6-6 34,10-10-28,-9-7 27,20-19-21,-22 5 50,14-22-6,-18 6-22,0-11 44,-8-8-66,-7 18 10,-9-6 1,-7 24-6,-7 1-6,-19 15-22,17 4 34,-16 18-34,27-6-11,-5 18-1,10 1-49,2 16-130,8 6-268,10 2-622,12-1-138,-6-31 0,4-2-837,4 0 1,4-4-2861,12-1 1,1-4 3695,11 5 1,0-10-1,-42-12 1</inkml:trace>
  <inkml:trace contextRef="#ctx0" brushRef="#br0" timeOffset="45685">6550 8780 18100,'20'-42'1331,"-1"1"0,-1 5 1,-8 8-1292,-15 20-18,-11 13-11,-4 7 12,-14 17-18,8-7-5,-21 19-112,1-14-1122,1 0 1212,-3-9 357,12-13-177,4-8 82,2-9 141,13-20-129,14-3 56,10-10 786,3 15-746,6 3-57,-3 13-112,5 2-168,-3 9 12,3 12-23,0 13 5,-3 1-10,8 17-18,-1-5-16,-5-7 0,1 0-213,17 18-11,-3-3-919,3-6-2879,-1-11 4061,4 1 0,-13-12 0,-10-8 0</inkml:trace>
  <inkml:trace contextRef="#ctx0" brushRef="#br0" timeOffset="45876">6969 8904 25394,'-14'-36'-3815,"7"14"-700,11 31 4515,4 6 0,-4-8 0,0-1 0</inkml:trace>
  <inkml:trace contextRef="#ctx0" brushRef="#br0" timeOffset="46134">7284 8819 25275,'16'54'73,"-4"6"-67,-20-19-17,-6 11-45,-10-4-1468,-6-5 1232,3-13-7556,-21 0 7848,18-18 0,-4 1 0,21-11 0</inkml:trace>
  <inkml:trace contextRef="#ctx0" brushRef="#br0" timeOffset="46375">7414 8563 17300,'0'-4'4111,"0"1"-1367,0 3-2912,-28-35 56,22 27-739,-11-15-589,32 39-1982,11 12 3422,-1 4 0,-10-15 0,-5 0 0</inkml:trace>
  <inkml:trace contextRef="#ctx0" brushRef="#br0" timeOffset="46666">7810 8718 13491,'0'-3'7544,"0"0"-4396,0 3-3019,-36-45 17,26 34-118,-27-33 17,37 50-17,2 0 28,8 17-40,1 0 1,7 11-11,0-2-1,-1 1 7,0 0 4,-4-3-10,-4-1-118,-7 2-28,-5-11-706,-11 6-106,1-14-6906,-21 3 7858,13-9 0,-2-1 0,14-5 0</inkml:trace>
  <inkml:trace contextRef="#ctx0" brushRef="#br0" timeOffset="46801">7674 8773 11726,'2'-10'8380,"1"3"-7495,-3 7 1299,0 0-2049,9-26-152,-22 40-1075,-1-10 1092,-8 23 0,-1 6 0,-4 0 0,3 1 0</inkml:trace>
  <inkml:trace contextRef="#ctx0" brushRef="#br0" timeOffset="47716">2984 9681 18846,'2'-1'1221,"3"2"-527,10 6-112,12-2-206,16-5-225,-12-2 0,3-3-511,8 0 0,2-3 444,7-1 0,2 0-28,2-1 0,0 0-26,-1 1 1,-1 1-45,-5 1 0,-3 0-157,-7 3 1,-2 1-1120,15-1 1290,-17 7 0,-20-2 0,-6 2 0</inkml:trace>
  <inkml:trace contextRef="#ctx0" brushRef="#br0" timeOffset="48375">4283 9664 13183,'5'-3'5533,"-2"1"-2620,-3 2-2184,28-64-259,-28 39-297,10-12 1,-5 2 34,-28 19-18,-12 6-162,10 5-6,-10 7-27,15 6 10,0 7 7,5 7-1,7 4 0,7 5 6,6-4 5,23 16-16,4-11-4,-6-10 1,2 1-119,-1-5 0,-1 0 88,24 14 0,-13-4 45,-17-3 33,-50 5-39,5-14-11,-4-4 0,-4-3 23,-30-4-29,30-3 0,-1-2-16,-5-1 0,-1-2-169,-22-7-934,21-7-5009,23-6 6134,18 1 0,3 7 0,5 7 0</inkml:trace>
  <inkml:trace contextRef="#ctx0" brushRef="#br0" timeOffset="48752">4680 9579 17311,'0'-5'5696,"0"2"-5320,0 3-360,3-14 7,14 42-12,-4-22-11,2 19 0,0 6-11,1 8-6,0 9 0,-8-4 84,-16-6-3313,-6-15 3352,-4-9 118,-5-18-22,7-10-40,0-11-55,9-7-51,9-4-79,17-4-5,-2 15 3286,21-2-3594,-3 18-409,16 0-913,7 6-3940,3 4 5598,-11 3 0,-20-1 0,-14 0 0</inkml:trace>
  <inkml:trace contextRef="#ctx0" brushRef="#br0" timeOffset="49241">5525 9668 13357,'2'-3'7863,"-1"1"-6490,-1 2-740,-27-47-532,11 38-1,-25-33 208,-12 65-212,18-5-63,7-4 1,-1 3 64,-4 10 0,3 0-53,-1 4-15,2 1 1,8 2 87,28 9-96,5-9-215,20-8 0,7-5-496,8-6 10,9-2 1,-3-3 0,-18-6-1,16 1 1</inkml:trace>
  <inkml:trace contextRef="#ctx0" brushRef="#br0" timeOffset="57809">5515 9713 15933,'-7'-11'2173,"1"1"-1641,4 8-290,-1-2 357,-1 1-252,0 0 62,-3-2-275,2 2-11,0 1 129,0-1 39,-3-1-95,-2 0 23,-1-1-12,1 1-106,3 0 196,-2 0-140,4 2-73,-2-1 79,3 1-79,1 0-68,0 2-4,1-1 16,1 1-17,-2-1 6,-3 1-6,-2 0-6,-3-1 29,0 1-12,-1-1 1,-1 1-18,4 0 1,-5 0-6,6 0-22,-3 1 5,2 3 0,2-1 0,-1 3 17,-2 3 17,2-2 5,-2 3-16,-1 4-12,3-4 1,-2 5-23,3-6 11,-1 6 34,1-6-17,0 2 22,-1 2-5,2-1-17,0-1 6,0-1-18,2-1-21,1 0 33,0 0 5,1-2 23,2 0-16,2-2 4,-1 4-4,1-5-1,2 4-11,-2-3-11,2 4-1,-1-2-4,-1 2 16,0-3 44,3 3-32,-2-5 66,6 5-5,-2-5-12,5 3-27,-1-3-17,0 1-17,-2-1-11,-1-1 33,-2 1-5,0-1-12,-2 1 18,-1-2-12,0 2-28,0-2 17,-1 0-5,1 0 5,-1 1-6,1-1 12,0 0 16,0 0-5,0 0-6,1 1 11,1 0-5,0 0 0,2 1-23,1 1 12,1 0 0,2 0 38,-2-3 35,0 0-34,-3-2 134,5 1-73,1-1-39,7-2-39,3-1 0,1-2 0,-3 0-16,-5 1-7,-6 2 18,-5 2-18,-3-1 12,1 0 33,5-1-5,4-3-34,6-1-5,4-2 5,-2 1 0,-5 0 34,-6 4 39,-4 1 6,-3 1 251,0 1-318,-4 0-29,-2 1-11,-8 0 12,1 2 5,-17 4 0,5 0-23,-10 4 29,6-2 5,3 0-11,2 0 6,1-1 5,1 0 6,1-3-23,2-2 23,0-1 5,1-3-16,-1-1 5,0-3 23,-3-3-17,2-1-23,0-2 17,4-1 23,2 0-6,4 1-6,2 0-11,3-2-16,1-1 16,1-4 0,1-3-5,1 0-12,0-4 6,0 6 0,0 2-11,0 5-17,1 3 6,3-1-1,4 0 6,7 0 6,5 0 6,4 1-7,1 1-4,-2 2 16,-3 1-6,-2 1 6,-2 0 11,0 0 0,1-1-5,3 1-6,4 0-17,10-1 28,-11 2-5,11-1-17,-16 1-12,0 0 35,-5 2 27,-8-1 0,-2 2 51,-3-1-85,2-1 6,-1 0-16,1 0-6,-2 1 156,1 0-190,-6-1 6,-3 2 0,-9-1 45,-5 2-1,-6 3-16,-2 2-6,0 2 6,0 1 17,2 0-23,0 1 0,-4 3 17,11-5-39,-8 5-6,16-5 45,-2 1-17,6-1-5,2-1 11,0 2 11,-3 6-12,1-1-4,-1 4 21,4-6-22,-1 3 17,2-4-22,1 5-12,1-2 34,2 0-5,2 0-1,1 0 1,5 4-1,-2-6 0,4 6 1,-2-8 10,4 5-5,-3-5-11,8 4 6,-9-8 21,7 4-10,-2-4 50,10 0-22,-6-1 16,15-2-11,-3-3-5,10-4 11,10-2-45,-17 0-6,4-2 17,-21 4 40,1 0-46,-8 2-5,-2 1 101,-5 1 499,0-1-617,-3 1-5,1-1-23,-22-1 50,12 1 23,-27-4-22,23 2 11,-10 0-17,6-1-6,-1 0 23,-3-2-39,1 0 22,6 0 5,5 2 1,4 0 16,-1-2-11,1-2-5,-4-5 22,1-4-17,3 1-11,2 1-17,2-1-11,3 4 40,0-10-12,1 3-12,2-6 12,0 9 12,4-5-29,3 3 22,2-1-16,0 4-39,1 4 16,0 4 23,6-2-11,0 2 22,4 0 16,-6 3-10,-2-1-6,-6 3 11,-3 0-11,1 1-50,1-2 27,-1 2-5,1 0-51,-4 1-1489,4 3-1686,0-1 3254,6 4 0,-8-4 0,0 1 0</inkml:trace>
  <inkml:trace contextRef="#ctx0" brushRef="#br0" timeOffset="61276">4270 9647 7915,'-3'-5'1556,"0"2"578,3 3-195,-5-4-1071,3 3-447,-4-5-153,6 1 182,0-1-122,0 0 103,0-1-67,0 1-114,0 1-19,0 1 143,0 1-485,0 2-427,0 0 248,3 0 301,4 1-385,3 0-763,1 2-1094,-2 0 39,-5 3 2129,-3 0 0,-1-3 0,0 0 0</inkml:trace>
  <inkml:trace contextRef="#ctx0" brushRef="#br0" timeOffset="65184">4344 9457 13189,'-3'0'2584,"1"1"1703,2-1-3678,-2-11-719,2 9 134,-3-9-135,3 11 487,-2 0-96,0 0-332,0 0-102,-1 0 272,0 0 557,-1 0 118,-1 1 190,0-1-439,-1 2 59,-3 0-28,-2-1-133,-2 1-43,0-1-110,1 1 18,2-1-179,2 1 40,1-1-80,1 1 120,-2 0 45,0 0-3,-1 0-9,2 0-72,0 1 71,1 0 22,-5 5 63,1 0-158,-1 2 23,-2 2-224,4-2-45,-3 2-54,4-2-106,1-2-122,3-3-45,1 3-194,1-1-2,1 4 164,1-2-11,0 1-16,0 2 12,0-2 10,1 0-58,0 0 229,2 0-34,-2-3 170,1 2 15,0-2-15,2 2-64,1-1-63,1 0 87,2 0 34,1 0 175,1-1-22,1 1 128,-1-2 13,1-1 138,-3-1 35,-1-1-16,-3 0-105,-1-1-188,0 1-62,2 1-13,-1 0-23,1-1 39,0 0 6,2 0 170,0 0 2,3 0 142,0 0 125,0 0-79,-4-3 47,2 3-220,-4-1-21,1 1-254,-2-1 34,1 1-112,-1 0-61,-1 0-132,2 0 57,-1 0 87,0 0 38,3 2 104,-3-2-118,3 2 125,-3-1-26,3 0 166,-1 2-180,-1-2 29,1 1 54,-2-1-71,1 0 141,-1 0-118,0 0 95,-1 2 10,-1-4 44,0 4 118,0-2-37,-1 2 70,0 2-39,1-1-19,0 0 19,0-3-106,1 2 18,-1-2-88,0 2 14,0-1 6,0-1-111,-1-3 89,0 1-16,-1 0 104,-4 2-118,1 1 23,-8 3 3,1 0-51,-6 2 130,-4 0 23,3-2-39,2-1 66,-3-3-60,9-2 44,-11-1 28,2-1-45,-7-3-56,5 2 17,-2-5-17,12 3 28,-6-1-33,4 1 50,-8-2-50,8 2 5,-2 0 6,9 1-3348,-3-1 3342,3 0-1991,-11-6 1985,9 6 6,-12-8 0,11 7 6,-9-6 0,9 6 2394,-1-2-2400,4 3 3052,1-2-3013,1 2-50,1-3 28,0 2 17,1-1-39,0 1-6,0-1-11,2 4-488,0 0 466,7 6 27,2 1 0,4 3 6,7 7 28,-9-8-11,13 11-17,-13-12 28,12 9-22,-9-9 11,11 3 5,-1-5-11,-2-2-5,8-1 27,-5-3 18,13-4-18,-8 0 29,2-4-45,-15 3-12,1-1 12,-7 3 28,1-2-23,-3 2 6,-2-2 0,-1 2 90,-1-4-56,-1 2 5,0-4-17,-2 0-39,-1-2 6,-1 2-11,-2-5 33,-3-1-11,-2 0-22,0 2 5,-4-1-6,4 6 7,-2-3-1,0 3-17,-3 1-11,0 2-11,-4-1 17,3 4-22,0 0 21,2 2 40,-4 1-11,4 0-17,-3 0 11,4 0-5,1 0-6,-4-1-22,5-1 16,-10-2 28,9-1-5,-5 0 61,5-1-42,4 1 43,-1-3-70,2 1-5,-1-3 59,2-1 23,3 1 105,-1-1-33,2 2 14,1 0 19,0 3 90,3-1 78,-2 2-27,2 0-39,5-4-248,0 4 376,25-12 285,-12 8-86,9-5 4,-7 3-124,-9 4 192,6-2-13,-13 5 173,-3 1-307,-5 3-679,-1-1 315,4 1-181,0-1 0,3 0-66,1 1-266,-2-1 84,0 1-142,-4 0 660,-1 0-352,-7 4 760,-2-1-508,-8 3-170,0 0 0,-2-2 0,0 2 0,-3-1 0,0 3 0,-2 2 0,3 2 0,4-1 0,5-1 0,6-1 0,3-2 0,2-1 0,0 2 0,0 0 0,0 4-637,0 2-377,0 3 7,2 2 250,2 1 106,5 0 157,1-5-102,11 3 175,-2-7 109,4 2 17,-3-5 170,15 3 268,-10-3 71,15 6 152,-24-7 57,-1 3-265,-8-2-349,2 4-66,-3-5-137,2 4-102,-4-6 73,2 2 4,-1-1 82,-2-2 18,0 0 265,-2 0 28,-1-2 184,1 0-88,-1 0 65,0 0 30,-1 2 103,-3 0 196,-3 1 31,-4 0-73,-4 1-158,-5-1 67,-3 1-112,-3 1 4,-1-1-132,0-1-380,3-2-3569,-1-2 3400,10-1 31,-2-1 19,9-1 19,-1 0 1,2 1 23,1-1 254,0 2 3503,0-1-3381,0 0 23,-2 0-6,-1-2-6,0-1-28,-2 1 18,-3-3 4,4 2-16,-2-1 6,6 3 16,-4-2 1,2 1-6,-4-4-12,6 3 23,-1-2-28,4 3-5,0 1 16,1 1-442,1 1-1468,0 1 1899,0 6 0,0-5 0,1 5 0</inkml:trace>
  <inkml:trace contextRef="#ctx0" brushRef="#br0" timeOffset="74368">4815 10364 7375,'-7'-11'3870,"2"3"-1641,5 8 947,0 0-2638,-3-17-51,2 13 62,-2-12 79,3 16 917,0 0-1578,-1 3 77,1 2-16,0 5 17,1 4 22,0 5 23,0 4-6,0 7-11,-2 3-12,0 4 12,-1 2 0,1 1-12,0 4 12,2-1 0,2 2 0,1-1 0,2 3 44,0-2 18,-4 2-18,0 0 18,-2-1-1,0-1-72,0-11 28,-1 5-12,1-9-14,3 1 1,1 2-37,-1 3-33,5 19 100,-4-17-50,-3-14 33,2 28-33,-3-31-23,0 12 40,1-1-12,1-5 12,2 15-1,1-7 1,1 1 28,-1 3-1,-1 1-5,-1 0 6,-3 1-12,1 1 6,-1 1 11,0 1-11,1 1 0,0-1-11,3 2 6,1 0-3359,2 11 3313,-3-18 40,2 12-11,-2-19-12,0 8 12,0 2-23,0-1 6,0 1 27,0 1-21,1-2 3391,-2 0-3408,0-9 72,0 14-22,-2-13-28,0 16 51,-2-8-18,0 0-27,-1-1 11,0-1-34,1-4-22,2-2 5,1-4 12,1-1-18,2-1-4,-2-2 10,-2 0-453,0-2-6862,-2 0 7293,0-6 0,0-8 0,0-4 0</inkml:trace>
  <inkml:trace contextRef="#ctx0" brushRef="#br0" timeOffset="76541">4769 10863 6983,'-4'1'5405,"0"-1"2481,4 0-7841,4 2 11,0 0 78,12 3 152,13-3-191,-4 0 101,21-5-28,-11-2 5,10-4-27,0-3-23,6-2-78,-19 4 50,6-3 51,-20 7-5,-4 1-63,-6 2 101,-5 2-134,-2 1 50,2-1-84,-1 0 6,2 1 11,-3-1-1156,0 1 1,-1-1-1</inkml:trace>
  <inkml:trace contextRef="#ctx0" brushRef="#br0" timeOffset="77735">5574 10698 13536,'-3'-4'5208,"1"0"-2693,2 4-2901,-18-31 263,14 24 106,-8-18 107,32 46-46,7 7-32,4 5-18,6 6-11,-6-4 23,4 10 5,-7-3 90,-10 3 78,-15-11 0,-15-2 6,-13-14-62,-1-7 365,-14-10-146,18-12-146,-7-10-123,19-9-51,5 5-22,9-9 0,8 5 0,20-14-17,6 8 17,-13 15 0,2 2-22,25-7-1,-2 6 40,-1 3-22,-14 7-51,7 1 5,-19 4-10,4 1 27,-16 2 23,-7 1-163,-4 0 73,0 3 180,-4 6 16,-3 7-3465,-3 7 3382,0-3-7,0 8 12,5 4-17,1 2-17,9 5 12,2-15 66,16 5 3449,2-13-3303,26 3-129,-17-12 18,8-5 391,-10-13-50,-10-2-17,4-13-90,-18-1-84,-6-6-50,-11-2-67,-9 2-78,-2 7 5,-13 0-34,-8 7-16,0 2-12,-1 5-134,20 8-106,11 3 66,6 8-346,2 6-1020,2 10-1153,6 5 609,2-5-7741,27 4 9239,-16-16 0,10 2 0,-22-12 0</inkml:trace>
  <inkml:trace contextRef="#ctx0" brushRef="#br0" timeOffset="78068">6379 10745 23237,'-21'-29'-207,"3"16"218,16 35 11,5 24-38,5-13 4,7 14 18,5-14 44,2-7 90,1-8 157,-3-8 252,-3-5-34,-2-12-235,0-9-101,4-13-16,1-9-6,-2-3-90,-6 9 73,-2-6-72,-6 18-68,0-4-213,-3 13-723,0 5-1562,0 2-3769,8 3 6267,1 1 0,-1 0 0,-2 0 0</inkml:trace>
  <inkml:trace contextRef="#ctx0" brushRef="#br0" timeOffset="78317">6894 10487 17848,'-2'-6'5238,"1"1"-3945,1 5-1489,-31-42 208,24 50 32,-21-19-10,34 67-31,-1-22 0,0 0-15,1 3 1,1 1-293,0 0 0,0 0 147,0-1 1,1 1-346,0-2 1,1-1-737,-1-2 1,0-1-582,5 15 1819,4 11 0,-11-39 0,2 10 0</inkml:trace>
  <inkml:trace contextRef="#ctx0" brushRef="#br0" timeOffset="79157">6837 10776 17557,'-3'-2'4195,"2"1"-4363,1 1 34,48-18-12,-22 14-59,12-5 1,3-1-400,7 7-191,10-3 4,-4-3 304,-8-2 526,-11-2 460,-13 1 22,-11 0-129,-9 2 185,-9 2 128,-5 1-61,-3 3-100,-1 2-152,3 1-224,2 2-117,5 2-29,0 5-33,2 5 0,1 10 16,8 4 23,0-5 0,7-4 34,2-7 67,1-4 89,7-1 62,-1-6 11,0-8-27,-1-6 60,-5-6 24,-4-4-63,-5-1-66,-8 1-45,-4 3-40,-5 5-83,-2 5-79,1 5-73,-3 7 84,4 4 23,-16 20-1,14-7-38,-16 32 16,20-25-17,-1 22 0,13-17 28,23 18 1,-6-20 10,18 4 7,-1-20 16,9-5-17,0-2 9,-9-7 0,1-4 13,12-7-8,-15 2 1,-1-2 69,11-15 28,-10-4-5,-11-3 100,-10-10 0,-8 9-100,-3 3 123,-5 10-135,1 12 398,-5-7-470,4 12-6,-3-2-34,5 8-274,0 0 123,0 3 146,9 13 17,-1-2-17,16 19 11,3-5 0,11 9-26,-10-13 1,1 0-34,-2-3 1,-1 0-217,3 4 1,-2 1-1037,5 18 208,-17-8-6044,-34 12 7147,-13-13 0,3-7 0,5-11 0</inkml:trace>
  <inkml:trace contextRef="#ctx0" brushRef="#br0" timeOffset="85197">6492 9894 17736,'8'-5'902,"43"-6"-824,-18 5 1,4 0-1151,19-3 0,4-1 1102,0 0 1,0-2-16,-19 5 0,2-1 0,-1 0-6,0 0 1,1 0-1,-1 0-4,19-4 1,-1 1-6,-4 2 0,-3-1-11,-5 1 0,-4 1 367,-8 1 0,-4 1 36,12-3 400,-23 3 36,-17 0-872,-19-2 77,-17-4 1247,-19 0-1194,18 6 1,-1 1 53,-1 0 0,0 1 67,1-1 1,3 2 313,-16-3-162,19 2-247,16 2-124,9 0-167,3 2 174,10 0 10,-1 0 34,32 4-27,18 6-536,-1 0 518,-17-1 1,0 0-12,13 8 6,-22-7 0,-1 2-34,21 13-5,-16-1 5,-16 0 34,-14 0 5,-10-5-185,-15 6-2492,-22 4 2683,-9 3 0,12-9 0,11-9 0</inkml:trace>
  <inkml:trace contextRef="#ctx0" brushRef="#br0" timeOffset="85770">8707 9580 19232,'-43'-18'480,"1"0"-1,2 1 1,11 6-771,25 10 101,1 4 252,6 7 5,6 9 11,8 8-5,11 5-6,7 1 0,7-1-50,2-3-23,4 3-5,-18-10-5,-4-2 172,-22-3 102,-16-4-101,-21 6-82,-4-10 1,-4-4-48,-21 2-26,14-3 1,0-2-476,-3-5-233,2-3-2049,24-4 2755,41-13 0,-10 12 0,19-5 0</inkml:trace>
  <inkml:trace contextRef="#ctx0" brushRef="#br0" timeOffset="86156">9212 9535 20302,'-37'15'104,"0"1"1,1 7-1,12 2-31,31 8-22,-1 7 38,17-9 141,14-7 55,1-5 415,13-7-223,-21-17-124,-2-10-79,-14-10-139,-6 1 139,-4-10-145,-4 14 95,-6-16-62,-4 10-111,-8-5-46,-5 8-27,1 9-56,-16 6-158,4 18 124,4-4-347,7 17 28,20-9-1250,8 12-1489,10-3-6661,24 7 8391,-11-13 0,3-2 0,-25-13 0</inkml:trace>
  <inkml:trace contextRef="#ctx0" brushRef="#br0" timeOffset="86479">9539 9641 10209,'1'-3'7942,"0"1"-3735,-1 2-4375,4-18 190,-5 20-5,2-3-6,-1 34 0,2-6 29,11 8 32,8-15 52,11 0 55,7-7 50,4-9 40,-3-12 34,-5-8 178,-7-21-195,-11-1-73,-7-11-129,-8 16 61,-5-5-5,-3 9-117,1 6-186,-2 3-419,5 16 184,1 2-1277,6 11-4642,6 9 6317,5 3 0,-4-4 0,-4-8 0</inkml:trace>
  <inkml:trace contextRef="#ctx0" brushRef="#br0" timeOffset="86847">10078 9522 17182,'-1'-3'5125,"-1"0"-4391,2 3-818,4-7 118,12 22-12,11 2-22,3 13 6,13 11-6,-11-11-6,3 7 17,-13-1 34,-10-15 157,-16 0-6,-11-17-45,-13-4 11,-8-10 213,-6-13-251,14 4 60,4-13-88,19 12-141,5-5-95,12 2-622,39 0-33,2 9 210,-19 8 1,0 1-184,18 3-1344,-17 4 1,1 1-521,11 0 2632,2 1 0,-3 0 0,-18 0 0,12-1 0</inkml:trace>
  <inkml:trace contextRef="#ctx0" brushRef="#br0" timeOffset="87063">10801 9502 22369,'-39'-13'37,"1"1"0,-3 8 1,7 8-27,18 17 0,0 7 1,1 2-18,3-3-145,-3 34-466,19-27 7,3 6-1546,19-8-2566,7-12 4722,21-1 0,-23-10 0,-1-5 0</inkml:trace>
  <inkml:trace contextRef="#ctx0" brushRef="#br0" timeOffset="87455">11047 9665 10287,'3'-6'9410,"-1"2"-5713,-2 4-3708,-2-32-17,0 25-23,-4-11 18,5 26 21,-3 10 46,10-2 33,6-4 84,10 2-78,-1-8 134,23-8-72,-11-7 10,15-8 18,-14-9-46,-8-5 7,-9-6-7,-9-1-61,-6 9 73,-16-8-67,-4 17 16,-13-4-50,8 15 0,-13 9-28,13 9-22,-11 11 22,8 13 0,7-2-6,-1 20-16,10 7-74,11 4-64,5-26 1,7-2-592,8-7 1,5-3-141,8-1 0,3-2 191,-5-5 0,4-2-4216,22 3 1,-1-4 4005,-4-3 1,-16-3 0,-5-2 0,-21-3 0</inkml:trace>
  <inkml:trace contextRef="#ctx0" brushRef="#br0" timeOffset="87972">8536 10253 10064,'-49'8'1271,"-1"1"1,1-1-1,-1-1 1,0 1 0,12-3-4653,7-2 3661,-2 0 1957,55-10-1834,4 1-108,9-1 0,10 0 0,1 0-436,-4 2 0,0 1 0,2 0 176,7-1 1,2-1-1,4 1 39,-2 2 0,4 0 0,0 1 1,-3 0-32,0-1 0,-4 1 0,4-1-22,2 1 0,3-1 0,2 0 0,-1 0-1,-11-1 0,2 1 0,-1-2 1,-1 1-1,-3 1-525,12-2 0,-3 0 0,4 0 507,-11 0 0,5 0 1,1 0-1,0 0 0,-5 1-2,-1-1 0,-3 2 0,-1-1 0,3 0 74,11 0 0,2-1 0,0 1 1,0-1-70,-3 1 1,0 0-1,-1 1 1,-1-1-200,-3 0 1,-1 0 0,-1 0 0,-1 0 194,10-1 1,-3-1 0,-1 0 234,-8 0 1,-2 0-1,-2 0-211,13-4 1,-3 0 21,-9-1 1,-2 0 24,-7 0 1,-1 0-11,-6 1 0,0-2 83,26-10-94,-22 8 1843,4-1-1838,-21 9 2091,0 0-2131,-8 2 1725,-5 1-3578,-2 2-1667,-2-2 3504,-2 1 0,2 1 0,-1 0 0</inkml:trace>
  <inkml:trace contextRef="#ctx0" brushRef="#br0" timeOffset="89571">8188 9568 9498,'-1'-4'6346,"0"0"-2543,1 4-3882,-10-48-72,7 43 291,-8-26 56,11 66-5,0 16-124,-1-19 0,-1 3-25,0 3 0,0 2-355,-2 3 1,1 0 323,-1 1 1,-1 0-12,1-1 0,0 0 5,0-3 1,0-2-59,1-3 0,0-2 59,-1 22 0,2-13 5,2-14 224,0-13 706,1-9 874,0-6-1367,1-9-250,-2-9-148,1-14-3391,0-24 3352,-1 13-11,0 9 0,0-1-146,0-18 146,0 20 0,1 0 2,0 0 1,0 1 20,3-28-18,3 5-22,4 4-16,8-6-1,-3 20-14,3 7 1,2 2 3338,0 4-3333,9-2 0,3 2 14,-1 4 6,0 3 0,3 1-156,16-2 169,-18 8 1,2 0 8,2 1 0,1 0 0,2 0 0,1 1 5,4-1 1,1 1-6,2 0 0,4 0-15,-7 2 0,3 1 0,-3 0-537,4 0 0,0 0 540,0 2 1,2 0 0,-1 0 3,4 2 0,0 0 6,-8 0 0,3 1 0,0-1-396,0 1 0,-1 0 1,1 0 397,-2 0 0,-1 0 0,1 1 0,4-1 0,1 0 0,-4 0-6,1 1 1,-1-1-1,12-1 1,-1-1-88,-22-1 0,0-1 90,11-1 0,2-1 3,1-2 0,1 0-189,1 0 0,-1-1 200,-1 1 0,0 0-3,-4 0 1,-1 0-9,2 0 0,-3 0 5,13-3 290,-22 5 0,-2-1-273,7-3-11,13-3-28,0-1 1,2 2 10,-1 1 1222,-6 4-1272,-5 3 196,-19 2-275,-7 2 943,-15 5-797,-1 3 366,-1 3-365,4 5 60,9 3-38,-1-1 16,15 7-10,4-1-29,-5-4 0,9 7-5,-17-12-18,1 2 24,-8-5 32,-3-3 80,-4-4 72,2-1-23,3-2-55,4-1-12,10-4-83,-7 2 27,7-4 45,-14 2 51,0 0-40,-4 0-50,2 0-56,-1 0 0,5 1 0,-3 1 0,5 1-28,-1 3 11,0-1 6,-1 3-34,8 14 40,-10-8-1,12 21 29,-14-11-1,3 13-5,-1 13-28,-5-12 11,1 10 22,-3 6-11,-1-18-3,-1 5 1,-1-1-9,-2-4 33,-2 4 1,-1 0-23,-2-6 12,-9 26-163,-2-15-913,-3 1-370,0-4 1423,-5-1 0,17-25 0,-5 5 0</inkml:trace>
  <inkml:trace contextRef="#ctx0" brushRef="#br0" timeOffset="102571">6653 11406 21051,'2'-39'910,"1"0"1,0-21-529,-3 57-931,0 3 451,0 4-3,0 23 118,0-6 52,0 28-47,0-13-11,0 19-11,0-18 158,0 8-163,-1-23 16,0 1 28,-1-9 224,1-7 342,0-4 689,0-3-818,-2-15-408,-2-5-12,-4-19-34,2 8 17,-1-17-11,6 25 67,-1-18-33,3 28-62,0-2-78,0 12-174,0 2-130,-1 10 371,0-1 22,3 19-5,3 3-6,0 2 0,5 20-23,-4-15-223,2 15-712,-5-12-4285,-1 0-441,-2-14 5684,0-2 0,0-19 0,0 0 0</inkml:trace>
  <inkml:trace contextRef="#ctx0" brushRef="#br0" timeOffset="103221">6778 11507 17781,'-41'7'887,"0"-1"0,4 0 0,9-1-394,21-3-107,4-1 152,3 0-320,4-1 46,8-1-40,14-2-62,16-3-72,17-4-57,-27 5 1,0-1-3,1 0 0,-1 1 14,28-6 5,-6 0-28,-4 1 1,-8 2 27,-9 2 17,-15 3 152,-9 2 223,-9 1-358,-10 1-73,-8 0 17,-18 3-16,-24 4-12,15-2 5,13-2 1,0 0-6,-8 0 11,-11 1-22,-2 0 0,-4 1 27,1 0 1,8-1 0,18-2-6,14-2 0,15 0 51,13-2 0,20-2 10,23-2-333,-19 1 0,2 0 272,2 0 0,1 1-1604,5-1 1,-2 1 1598,13-1 5,3 0-11,-32 2 5,-1 1 18,-9-1 371,-9 1-360,-6 1 3262,-2 0-4729,1 0 1433,8 2 0,-5-1 0,4 1 0</inkml:trace>
  <inkml:trace contextRef="#ctx0" brushRef="#br0" timeOffset="104471">7557 11482 15020,'-2'-6'4974,"1"2"-1597,1 4-3505,-1-39 156,17 40 11,39-6-39,-12 33 0,-9-6 0,0 0-6,3 7-11,-8 4-5,-1 5 50,-19-1-3386,-31-4 3408,1-14 90,-31-6 78,18-21 46,-4-10 60,16-18-256,13 7 38,22-17-95,-1 26 6,16-4 0,5 2-51,0 5-342,6 0 0,2 1 376,-2 6 1292,4 0 0,0 1-1286,1 1 2,-6 1 0,-2 1-13,-6 2-18,-2 0-16,-16 3-45,-9 2 1131,-6 2-1035,-7 6 517,-7 6-523,-14 16-12,9-8 18,-4 19-7,20-24-5,4 16 0,13-14 17,8 1 28,12-4 28,22-8 33,-3-10-1595,-15-7 0,-1-3 1624,0-6 95,0-15-101,-30 8-40,-12-14-77,-1 11-1,-10-2-28,-21 2 45,10 12-28,-12-6-22,12 16-12,17 3 3348,-6 3-3387,9 6-141,-2 14-519,4 15 302,4-4-118,7 3-1586,21 1 775,6-9 469,20 9-446,3-21 1315,-8-7-162,16-16 352,-32 1 432,20-14 352,-27 1 1311,3-16-1765,-13 14 353,-3-7-498,-9 21 1236,0 1-2093,-3 9 839,2 2-330,-4 21-21,6 1 44,5 7-17,10-5 22,1-13 85,24-3-17,-9-9-17,8-1 101,-8-11 118,-10-11-147,-4-6 7,-6-7-1,-8 2-55,-5 4-51,-3 5-34,-2 9-44,1 5-404,2 6-213,2 1-263,0 6 208,1 1-3344,9 15-3407,6-3 7445,8 4 0,-7-11 0,-5-6 0</inkml:trace>
  <inkml:trace contextRef="#ctx0" brushRef="#br0" timeOffset="104688">9100 11304 17988,'0'-7'5523,"0"2"-4963,-2-27 0,-2-5 96,0 13-499,1-14 0,-1 5-152,1 27-358,3 7 263,-1 26 90,1-3 23,1 40-34,5-5-436,-2-20 1,1 2 31,3 1 1,2 0-648,0 0 1,1 0-947,3 0 0,1-2-2324,1-4 0,1-1 4332,14 17 0,-12-24 0,-8-15 0</inkml:trace>
  <inkml:trace contextRef="#ctx0" brushRef="#br0" timeOffset="105205">8999 11511 24351,'38'-29'-474,"-1"0"0,1 5 0,-1 7 65,-1 19 0,-1 5-76,-3-1 1,0 0-395,23 5 425,-11-4 432,-15-4 811,-4-4 527,-17-5-861,1 1 429,-9-6-156,-3 4-95,-2-1-196,-1 2-308,2 3-359,1 2-27,2 9 279,1-1-5,5 15 11,5-3-6,10 8-11,8-4 23,2-5 50,-1-8 129,-5-6-6,-5-12-38,-6-7-1,-4-13-62,-6-8-11,-8-5-5,-10 2 106,-12 1-129,5 15 28,-11 5-33,10 15-51,-17 16-11,14 0 17,-11 25-62,19-1-28,3 14-196,23 5-238,7-28 0,6-2-1287,27 14 1794,-6-22 0,7-2 0,-7-2 0,6 1 0,-2-4 0,1 0 0</inkml:trace>
  <inkml:trace contextRef="#ctx0" brushRef="#br0" timeOffset="107491">10042 11545 24122,'-15'-31'-1238,"4"5"168,11 31-2252,5 8 3322,2 12 0,-1-9 0,0 1 0</inkml:trace>
  <inkml:trace contextRef="#ctx0" brushRef="#br0" timeOffset="107958">10142 11167 15401,'-2'-3'4918,"0"1"-3036,2 2-3495,-15-22-3255,11 22 4868,-10-14 0,14 20 0,1 0 0</inkml:trace>
  <inkml:trace contextRef="#ctx0" brushRef="#br0" timeOffset="109076">10129 11281 20615,'0'-62'2264,"0"14"-1900,-1 44-560,0 4 207,2 11 22,3 5 1,2 17 5,6 10-11,4 9 0,4 7-175,-8-27 0,1 0 155,1 1 1,0 0 7,1 2 1,0-1-14,-2 1 0,-2 0-9,5 18 34,-12-16 0,-5-1 90,-15 9-29,2-14 1,-4-3 67,-35 8-411,22-23 1,-3-3 239,-3-2 0,0-5-216,1-4 0,1-3-1734,-23-16 1964,20-19 0,20 17 0,13-3 0</inkml:trace>
  <inkml:trace contextRef="#ctx0" brushRef="#br0" timeOffset="109376">10234 11009 17507,'-2'-4'4413,"1"1"-4570,1 3-223,-8-28-214,12 28-1658,-1-15 2252,18 43 0,-8-11 0,-1 1 0</inkml:trace>
  <inkml:trace contextRef="#ctx0" brushRef="#br0" timeOffset="109726">10645 11165 23810,'-61'8'60,"11"13"-5,51-2-101,9 19 38,11-9 32,20 16-23,-2-7-10,-15-16 0,0-1-53,3 4 0,-5 4-24,-18-8-11,-13 5-243,-20-3-2367,-1-13 0,-3-2 1274,-16 2-1001,12-6 0,1-4 2434,-7-12 0,11 7 0,11-7 0</inkml:trace>
  <inkml:trace contextRef="#ctx0" brushRef="#br0" timeOffset="109866">10429 11325 22342,'24'-12'508,"-16"28"-1659,-30 40-933,-2 2 2083,4-11 1,13-28 0,0-1-1</inkml:trace>
  <inkml:trace contextRef="#ctx0" brushRef="#br0" timeOffset="111109">11642 11314 13343,'-8'0'5691,"3"0"-4901,5 0 211,0 0-16,8 9-1048,12-7 134,38 5-69,-18-9 0,4-2-612,13 0 0,3-2 568,-11-1 0,2-1 0,-2 0-592,11-3 1,-2 0 873,-4 1 0,-4-2 370,-13 1 0,-8 0 88,-9-1-61,-2-10-324,-47 0-126,-14-1 31,-12 1-226,18 12 0,0 2-1047,5 2 1,1 0 1240,-20-4 682,9 1-838,36 8 1106,2-1-997,6 2 90,9 1-25,14 6-217,6 3 0,3 1-55,19 8 1534,2 3 0,0 3-1537,-23-8 1,-2 1-21,8 3 1,-3 1-181,-10 1 1,-6 2-2984,-6 30 3198,-15-22 0,-4-1 0,0 15 0,-14-16 1</inkml:trace>
  <inkml:trace contextRef="#ctx0" brushRef="#br0" timeOffset="111776">13144 11632 20240,'-4'-60'1096,"0"-1"0,0 7 0,1 4-469,-1-3-251,3 16-253,2 16-230,0 11 29,7 21 95,-3 1-12,6 14 1,3 13-1,-6-9 1,0 2-6,6 21-6,-4-9 1,-1-2-6,-2-7 0,6 23 201,-8-40 23,0 1 499,-4-15-679,-10-23 34,-8-18-22,-7-15-332,11 19 0,1-2 301,3 3 0,3-1 2,1-2 1,2 1-6,2-21-193,6 18 0,3 1 182,7-5-22,9-12-23,4 29 17,-4 11-45,35 8 12,-8 15 38,-20-5 1,1 2-71,5 13 1,-2 5-205,5 17-65,-13-9 1,-3 1-426,-11-2 1,-5 0-794,-4-1 1,-3 1-6515,-13 28 7428,-5-12 1,3-20 0,5-14-1</inkml:trace>
  <inkml:trace contextRef="#ctx0" brushRef="#br0" timeOffset="111976">13182 11545 12180,'-2'-4'7148,"1"0"-5267,1 4-1836,37-63-40,4 42-67,-1-14 1,4 3-138,-3 25 1,1 6-1220,4-1 0,-2 1 981,-8 0 1,0 0-2539,12 0 1,-1 0-3685,9-2 6659,-20 1 0,-4 1 0,-4-1 0,-15 0 0</inkml:trace>
  <inkml:trace contextRef="#ctx0" brushRef="#br0" timeOffset="112408">13892 11338 9139,'3'-4'9830,"-2"0"-5400,-1 4-4463,7-21 22,-4 23 89,6-7-44,-4 26-12,7 32-11,0-7-193,-2-11 0,0 0 204,9 24-133,1-5 100,-3-8 5,-4-14 40,-4-4 257,-6-19 818,-1 2-874,-4-14 321,-8-11-488,-7-13-29,-9-14-11,-3-12-72,14 23 0,2-2 58,0-2 0,3-1-247,1-2 1,2-1 240,2 0 1,1 0-7,2 1 1,2 0 2,3 5 1,1 0-28,7-21-28,9 15-12,6 11-5,8 10 265,-4 8-272,25 11 12,-13 11 40,-11-1 0,-1 1 504,9 13-544,-15-4 1,-3 2-34,-2 8 27,-2 15 35,-32-14-74,-20-4-156,-16-8-358,-8-7-916,5-7-1656,11-10 3193,17-7 0,13 2 0,10-1 0</inkml:trace>
  <inkml:trace contextRef="#ctx0" brushRef="#br0" timeOffset="112626">14569 11059 23875,'30'-11'-123,"1"0"0,0 2 0,1 2-572,26 3-1053,-1 4-3399,-9 7 3732,-14 1 0,-15-1 0,-11-3 0</inkml:trace>
  <inkml:trace contextRef="#ctx0" brushRef="#br0" timeOffset="112966">14670 11179 16723,'-3'1'4788,"0"-1"-4188,3 0-549,-10 42-119,19-5-50,-13 21-447,25-8-718,-14-13-476,-6 12 561,-19 0 979,-17-5 679,-14-8 744,-2-11 594,10-11 6,14-8-1,15-5-1501,10-3 34,9-5-173,14-5-85,17-5-22,22-2-426,-23 9 0,2 1 370,2 0 0,3 0-1715,9-1 0,-1 1 1468,-16 3 1,-1 0-1471,12-2 0,-2 0 1192,2 1 0,-9 2 0,-16 2 1</inkml:trace>
  <inkml:trace contextRef="#ctx0" brushRef="#br0" timeOffset="114534">16163 11239 10858,'-3'0'6671,"0"1"-2448,3-1-3898,-23 31-257,16-21-6,-18 24 184,23-23 331,5-2-34,4 1-84,9-5-285,2-4 44,13-8-61,-3-6 123,12-19-207,-15 8 128,-3-29-133,-17 30 4,-6-19-32,-10 23-46,-10 1-16,-20 10 22,0 14-12,-1 3 1,3 16-28,13 3 28,-4 12 0,7 15 11,11-7 0,7 6-28,10-21-118,24 15 28,8-21 90,9 6-39,-8-23 0,2-7 11,17-9 67,-16-1 0,0-4 17,-11-3 0,-3-3 56,19-21 6,-9-5-28,-9-1 33,-7 2-34,-9 13 46,-3 4-57,-6 16-195,-2 2 49,0 5-72,-1 18 185,2 4-11,-1 17-12,2 0 6,-2-1-5,0-9-12,-1 1 6,0-13 61,1-2 34,-1-7 297,3-6-235,3-7-124,5-6-10,0-2-12,16-15-17,-11 14-6,16-9-44,-1 12 0,3 5-1,5 4 46,-15 7-113,10 10 40,-11 3 50,3 4-156,6 7-29,-4-9 62,5 4-425,25-4 234,-8-10 96,-14-2 1,2-2 234,21-6 107,-9-7 72,-11-7 56,-12-7 34,-8-4-6,-9-3 6,-5-1-17,-6 5-95,-6 6-107,-3 9 335,-25 7-346,9 6 28,-30 9-27,15 5-12,12-1 0,1 0-12,-6 7 1,2 5-45,36 8 51,12-16 5,23 11 11,10-26 17,6-14 28,-3-9-424,-5-15 424,-15 3 31,-13-2 0,-2-4-23,-7 6 1,-2-2-1,5-15 1,-2-2 5,-3 7 0,-2 1 19,1 3 1,-1 1 146,5-22 38,-2 18-5,-2 17-140,-5 13-169,0 8-66,-2 7 78,0 11 34,0 19-23,-3 23 5,0-17 1,-1 3-129,-1 7 1,-2 3-789,2-6 0,0 2 0,0-2-1356,0 3 1,1-1 2283,1 14 0,2-8 0,2-23 0,2-1 0</inkml:trace>
  <inkml:trace contextRef="#ctx0" brushRef="#br0" timeOffset="115291">17989 11557 21355,'6'-50'1206,"0"0"0,-1 8 0,-1 6-752,0 11-476,-3 15-96,-1 12 112,0 17 45,3 22-28,-1-9 1,-1 2-635,1 10 1,0 2 625,-1 5 0,-2 2-12,-2 3 1,-1 1-6,-1 1 0,-2 0 8,0-4 1,-1-1-4,1-6 1,0-3 156,2-9 0,0-4-98,-1 7 52,3-22-52,0-26-72,0-23 16,-1-8 3,2-9 1,1-4-595,2 10 0,0-1 600,0 1 1,2-3 0,0 2 7,1-15 1,2 2-4,0 0 1,0 1 2,-1 1 0,0 0-3,-1 3 1,1 0 13,-1 3 1,1 2-29,1 4 0,1 2 390,1 7 0,3 2-474,14-18-28,8 19 34,9 15 12,6 17 16,3 19 0,-2 16 22,-24-3 0,-3 3 34,4 14-36,-12-11 0,-5-1-9,-14 5-1040,-13-13 1,-6-3 1050,-14 5 0,-3-14 1,-4-4-149,12-7 0,1-3 145,-7 1 1,0-2-347,-23-4-743,20-5-1551,23-6-2095,26-3 5571,28 0 0,-12 6 0,8 2 1</inkml:trace>
  <inkml:trace contextRef="#ctx0" brushRef="#br0" timeOffset="115882">18739 11211 22128,'-43'3'183,"1"1"0,0 3 0,5 6-5787,9 27 5604,6-4 1436,6 15-1396,19-18 959,10 8-769,16-4-6,14-6 22,9-11 113,0-10 66,-8-15-66,-11-12-79,-10-14-62,-10-9-55,-7-8-45,-10-5-29,-5-2 18,-11-2-79,5 21 0,-8 3-56,6 25 0,-7 3-6,-2 13 6,-2 10-50,0 12 3257,3 7-3661,10 4-353,16 0-526,20-1-510,22-7 518,-13-18 0,2-2 300,3-3 1,2-2 441,-2-2 0,1-2 411,3-6 0,-3-4 890,19-8 760,-5-13 427,-21-1-164,-10-1-974,-6 6 466,-1-5-309,-5 8-2963,1-3 2296,-4 9 324,-1 5-681,-3 8 179,-2 13-45,0-1 0,-3 22 5,0 1 3381,-1 2-3543,2 21-169,5-20-363,5 16-1524,6-20 2207,8-9 0,-9-13 0,2-5 0</inkml:trace>
  <inkml:trace contextRef="#ctx0" brushRef="#br0" timeOffset="116092">19246 10990 18022,'3'12'0,"0"-2"0</inkml:trace>
  <inkml:trace contextRef="#ctx0" brushRef="#br0" timeOffset="117142">19447 11193 24687,'-4'-42'-56,"1"9"-190,3 33-23,1 0 275,0 4 11,0-3 117,1 4 146,-1-4 319,-1 0-565,2-3-40,-2 1-324,2-1 324,-2 8 17,0-1 1,0 12-12,2-6 5,0 5-5,2-6 0,-2-1 28,-1-4 51,0-2-1,0-1 1160,-1-2-1193,2-5-34,-1 2-11,1-4 0,-1 5 79,-1 1-51,0-2-23,0 1 23,1-11-11,0 0-28,0-9 22,0 2 6,0 4-17,0 3-11,0 5 33,0 1-28,-1 4 1,0-1-6,1-1 22,-1 1 0,1-2 11,0-7 1,-1 2-12,1-7-5,-1 5 22,0 0-12,0 2-10,0 3 11,0-5 33,2-3-33,-2 2 5,3-9 1,-2 5 5,1-3-6,-2 2-16,0 3-1,0 5-16,0 5-73,0 3-17,-1 2 68,-1 8 27,-2 9 12,0 14 5,1 13-11,1 9-11,2 7-646,2-25 0,1-2 651,1 21-261,1-11 0,0 0 183,0 14 30,-2-24 1,-1 2-361,-5 0 0,-1-2-97,-1-2-2390,-10 30-1658,9-38 4559,0 4 0,6-19 0,1-5 0</inkml:trace>
  <inkml:trace contextRef="#ctx0" brushRef="#br0" timeOffset="117333">19457 11341 18986,'-3'-5'4133,"0"2"-2413,3 3-1855,-36-51-22,36 39-117,-13-33-583,60 53 107,2 1-1721,-1-3 1,1-1-2554,3-1 4345,-9-1 1,-3-1 0,-17-2 0,-2 0-1</inkml:trace>
  <inkml:trace contextRef="#ctx0" brushRef="#br0" timeOffset="120148">19427 11035 8287,'0'-11'4823,"0"3"-3988,0 8 2497,0 0-2665,6-46 111,-4 33-441,5-33-231,-7 44-1159,1 2-2146,0 10 898,1-4 2301,3 14 0,-3-15 0,2 3 0</inkml:trace>
  <inkml:trace contextRef="#ctx0" brushRef="#br0" timeOffset="120833">19469 11055 20716,'14'-37'700,"0"-1"1,8-21-836,-21 58 51,0 7 95,0 1 17,1 16 45,4 30-51,-2-15 6,1 19 23,-4-18 56,0 11-12,-2-2 17,-2 1-34,0-24 236,-5-1 16,3-13 174,-1 1-190,4-9 789,1-2-637,1-6-338,-1-6-60,1-11-12,-2-14-28,1 3 0,0-19-12,1 6 1,4 14 0,2 1-6,9-18-11,5 10 0,24 13 0,-16 16-3,8 4 1,1 3-4,-2 5 9,5 6 0,0 4-15,3 13 4,-13-5 0,-3 3 8,4 12-9,-15-3 1,-4 3-3,0 14-99,-6-14 1,0 0 104,-1 15-1,-2-8 1,-1-13 10,4 3-5,-2-15-22,3 3-152,0-12-230,4-4-245,1-4-4801,24-14-4381,-6 0 8995,6-4 0,-18 7 1,-12 8-1</inkml:trace>
  <inkml:trace contextRef="#ctx0" brushRef="#br0" timeOffset="121074">20312 11241 6669,'0'0'0</inkml:trace>
  <inkml:trace contextRef="#ctx0" brushRef="#br0" timeOffset="121827">20312 11241 7543,'15'-38'2278,"1"0"0,-2 1 0,-4 2 986,-10-12-2127,0-8-163,1-5 18,0-1-85,2 7 6,0 3-639,-1 21 797,-1 1-807,-1 21 90,0 1-393,0 8 1096,0 11-1063,-2 18 17,1 22-17,1-17 1,-1 3-267,1 5 0,0 1 283,1 4 1,1 0-660,-1 2 0,2-2 642,-1-10 1,0-1-7,1 11 1,-1-3-106,-1 9-251,-2-15 1,0-2-198,-1-2-1020,-2-4-73,3-24-32,4-9-819,4-15 2565,1-13-162,0-12 481,-4-5 488,-3-4 498,-2-1 269,-2 4-123,-1 3-449,1 8-385,0 7-348,5 7-269,8 8-56,10 4-17,15 6-39,15 3-11,11 7 27,-27-2 1,0 0-112,-1 2 1,1 0 117,26 1 33,-11-2 61,-15-7 12,-13-6 28,-12-8 50,-7-5 79,-8-4 440,-3 0-93,-1 2-45,3 2-106,3 4-113,2 4-122,1 4-118,4 4-79,4 3-5,9 9 6,10 9 10,10 16-359,7 12 351,-21-18 1,-1 2-1,-1 2 0,-1 1-20,-3 0 1,-3 0-57,3 28-27,-11-15-869,-26 11-1046,-7-22-396,4-11 0,-2-2 1598,-27-1 0,23-9 1,4-7-1</inkml:trace>
  <inkml:trace contextRef="#ctx0" brushRef="#br0" timeOffset="121967">20791 11070 12174,'5'-5'6576,"-2"2"-4750,-3 3-1585,43 3-112,-40 25-499,25 12-1856,-37-8 0,-10 2 2226,5-5 0,-1-2 0,-5 9 0,9-17 0</inkml:trace>
  <inkml:trace contextRef="#ctx0" brushRef="#br0" timeOffset="122776">19560 11057 9570,'0'-7'6290,"0"2"-1327,0 5-4202,3-60-341,-1 43-184,5-40-185,-4 62-12,1 7 45,-1 13 28,-2 8 0,0 14-28,-5 5-28,-2-2 39,-4 8-50,4-26 11,-1 2 330,6-28 426,-1-2 146,1-3-319,-1-12-578,-2-10-44,-1-6 0,-4-17 0,1 1 5,-1-13-27,3 4 49,3 7-4,5 14-29,0 12-17,1 12-50,0 7 45,1 19 17,0 11-6,-1 8-17,-1 16-6,-7-5-8,1-16 1,-2 1-2315,-5 7 1,0-1 1496,-5 17 0,0-9 0,12-32 0</inkml:trace>
  <inkml:trace contextRef="#ctx0" brushRef="#br0" timeOffset="129641">4955 12930 9414,'-14'-45'9830,"2"20"-6688,-5-22-2789,8 33-40,8 10 135,1 1-190,0 0-79,0-1-5,1 1 38,0 0-441,-1 2 111,1 8 174,2 17-45,1-1 23,6 27 22,2-1-346,-4-15 1,1 3 345,0 4 0,-1 3 11,-1-2 0,-1 4 0,-1-3-467,1 4 0,-2 1 424,0 4 0,-2 3 1,0-1-603,-3 7 1,0 0 590,-1-9 0,1 1 0,-1 2-6,-1 5 1,0 2 0,1-3-10,0-8 0,0-2 0,0-1-11,1-3 0,-1-2 0,1 0-262,2 14 1,1-3-2444,2-11 1,0-2 2717,1 3 0,1-2 0,2 10 0,-2-27 0</inkml:trace>
  <inkml:trace contextRef="#ctx0" brushRef="#br0" timeOffset="130391">4914 13294 20610,'52'-23'239,"-1"-1"0,-9 5 0,-2 1-105,6 7 0,-1 1-490,-13 3 0,0 0 434,14-2 1,0-1-34,-12 4 0,-2 0 33,24-4 254,-13 3-326,-17 3 50,-10 1-286,-11 2-3825,-1 1 4055,-3 2 0,0-1 0,0 1 0</inkml:trace>
  <inkml:trace contextRef="#ctx0" brushRef="#br0" timeOffset="131933">6554 12780 20744,'-34'-21'231,"1"0"1,-3 9 0,3 13-174,10 25 1,4 9-45,-1 0 0,2 0-436,4 4 1,3-1 435,5-5 0,5-1 20,11 27-12,5-16 17,11-19 1,6-3-7,-3-10 1,2-3-9,17 4 0,1-3-3,-1-8 1,-1-4-424,-1-3 1,-2-3 490,-4-3 0,-3-2 22,14-12 280,-26 5 0,-4-2-33,-4-10-18,2-14-55,-19 12 368,-9 6-486,-6 8 825,-8 9-987,-6 11 113,-5 14-113,-2 12-23,5 11 0,9 4-5,11-1-6,11-4 22,9-5 12,9-6 0,11-6 27,12-9 12,7-10 11,4-10 28,-6-9 34,-11-7-46,-13 2 197,-8-16-106,-9 10-91,-5-7 80,-12-2-63,-2 17-10,-9-6-62,7 16-23,-8 4-50,8 7 28,-4 3-73,-4 17-123,6 5-319,-6 18-633,12 3-516,9 2-548,17-4-1255,16-8 1086,3-13-1459,0-11 1,3-4 3867,17-3 0,-15-4 0,0-3 0,17-10 409,-11-8 4285,-13-2-443,-11-1-1171,-8-2-274,-5-3-2111,-4 10 476,0-3-712,-3 17 264,1-1-645,-1 6-184,0 2-1,0 3 135,0 10 51,0 11-29,1 14-28,-1 7-5,-3 4-6,0-3-5,0-7-23,2-11 124,1-13 318,2-8-22,3-13-251,6-12-74,6-14 6,8-10 6,4-7-410,2-3 354,3 2-51,0 5 2,-2 10 21,-4 13-34,-5 11 11,-4 14-6,-1 11-33,-2 15-51,2 11 40,-5-5 162,8 17-403,-2-18-112,14 9-34,6-20 0,11-10 157,8-16 68,-26-4 0,0-3 245,-2-4 1,-1-3 47,-2-3 1,-3-3 61,-4-3 0,-4-3 45,-4-4 0,-2-2 5,-4-5 0,-1-1 31,-2-4 1,-1-1-376,0 0 1,-1 0 391,0 2 0,-1 1-14,1 5 1,0 2 209,-3-21-45,-1 21-201,-1 16-241,0 13 311,-1 13-272,-2 14 874,-4 23-838,4-10 0,0 1-14,2-3 1,-1 2-705,0 26 0,2 4 595,2-17 0,2 1-79,1-4 0,1 4 0,1-3-544,5 9 0,3-2-203,4-5 1,3-2-1195,1-5 1,2-3 2134,0-2 0,0-4 0,3 3 0,-6-10 0</inkml:trace>
  <inkml:trace contextRef="#ctx0" brushRef="#br0" timeOffset="132716">7987 13042 15065,'-6'-5'5970,"1"0"-4854,5 5-663,0 0-526,5-55-177,28 47 1,5 1 162,-18-21 1,1 1 7,24 22 1,4 9-144,-11-5 1,-3 0 98,9-1 44,-8 0 1,-1-1 73,-5-4 212,0-3 241,-14 0 107,-8 1-269,-9 2 694,-10-5-252,-2 4-73,-5-3-168,5 6-167,3 1-320,6 3-151,2 0 5,2 5 140,5 11 0,12 24-27,6 9-29,5 4-31,-12-24 1,1 0-143,7 18 78,1 10 113,-11-10 139,-19-9 34,-10-19-45,-5-7 123,-6-17-6,8-6-15,-1-21-153,9 7-33,15-5 0,6-1-16,4 4-1,20-20-11,6 21-17,7 4-6,-9 7 1,1 1-488,16-2 504,-17 8 1,-1 2-23,10 2 17,3 1-34,-15 2 17,-18 1 79,-14 7 55,-14 6-39,-3 3 504,-13 10-515,-1 8-34,6-7 1,1 12 5,24-9 17,1-4-1,19 5 18,5-14 28,25-1-23,-14-7 157,17-11-112,-36-3 107,9-15 184,-19-11-134,-2-8-68,-10-13-27,-9 6-84,-3 10 27,-7 0-3374,-1 11 3301,5 7-10,-2 3-275,13 14-302,-1 2-34,5 5-2363,0 13 2968,5 12 0,-3-10 0,3 1 0</inkml:trace>
  <inkml:trace contextRef="#ctx0" brushRef="#br0" timeOffset="133333">9402 13311 21691,'-5'0'3120,"2"0"-1955,3 0-896,1-75-62,13 30-798,-6-11 0,3-4 641,4 20 0,1 3-33,-3 4 0,-2-2 49,1-24 1,-2-3 3,-7 12 0,-2 2-42,2-3 0,-3 1 162,-10-6 1,-2 9-102,3 22-133,-10-18 16,17 45-17,-1 11 28,-1 16 11,1 5-1142,-2 10 1,0 2 1147,-2 11-6,3-12 0,0 7 1,1-4-122,1-3 0,2-1 132,3 18 1,4-2-4,-2-25 1,5-3-28,18 7 0,4-6 14,8-2-6,12-4 0,6-3 14,-23-15 1,-1-4 2,15 2 0,-2-6 5,-15-7 1,-3-7 5,16-27-11,-16-4 15,-18 7 0,-2-9 0,-2 5-15,-2 8 0,0-1 1,-1-13 1,0-7 0,-1 4 6,-2 6 1,-1 3-1,0 0 1,-1 0 2,-1-2 0,-1 2 27,-8-20 35,-1 8-39,1 15 5,2 24-67,4 11 3117,-2 8-3106,0 14 676,-4 18-676,1 22 12,3-3 2,6-17 0,2 4-31,11 17 1,3 3-1127,-3-8 1,1-1 1125,-1-12 1,1 0-1,0-3-215,4 5 0,-1-4-513,-3-9 1,0 0-682,3 7 1,0 0-2434,8 18 3876,-2-4 0,-14-33 0,0-1 0</inkml:trace>
  <inkml:trace contextRef="#ctx0" brushRef="#br0" timeOffset="134300">10345 13176 25954,'14'-40'3,"0"0"1,0 2 0,4 9 13,23 16-1,-4-5 12,-8-4 12,-10-5-1,-9 1 6,-9 3-23,-7 6-11,-6 5 23,-5 4-6,0 5-6,1 3 1,1 5-12,0 6 0,-2 11-17,1 10 12,2 9-6,5 6-11,6 2 16,11-2-5,2-11 12,30 8-1,0-21 0,9 3 3,-15-19 0,0-5 8,13-6-14,-14 0 1,0-4 19,14-14 11,-6-7 23,-8-5 22,-7-3-22,-7-3 5,-4-3 34,-4-1 11,-3 0 5,-4 1 34,-7 5 6,-4 7-28,-3 9-39,-1 10-51,4 6-22,3 4-1,3 1-200,1 1 217,0 7-27,6 2-23,6 11 28,10 2-11,10 3-11,10-1-23,8-5-237,4-6 260,2-7 17,-5-7 66,-7-6-21,-11-6 5,-10-5 22,-9 0-33,-8 3 117,-2-4 244,-3 10-322,-1 0 39,0 5-95,0 4-84,-2 6 45,-1 2 0,-15 39-79,-3 7-567,4-10 1,2 3-66,1 0 0,3 1-1205,3 5 0,4 0 1927,3-7 0,2-3 0,3 15 0,3-28 0</inkml:trace>
  <inkml:trace contextRef="#ctx0" brushRef="#br0" timeOffset="136220">5248 14425 13401,'-42'4'1893,"0"0"1,4 0-1,9-1-582,17-3-326,5 0-369,2 0-240,4 0-314,1 0-6,7 3 128,7 0 40,16 2 0,14-3-50,15-7-118,-25 1 0,2-1-233,4-3 0,0 0 202,0 0 0,0 1-11,-2 0 0,-2 1 20,25-3-17,-17 4-17,-17 3 0,-13 2-6,-9 0-11,-4 0 17,0 0-1725,21 1-1793,-4-1 2781,25-1 0,-27 0 0,2-1 0</inkml:trace>
  <inkml:trace contextRef="#ctx0" brushRef="#br0" timeOffset="137670">6789 14681 15744,'1'-61'1633,"-1"0"1,1 6-1,2 6-400,5 2-585,-3 20-278,2 6-162,-5 18-247,-1 1 126,3 17-36,-1 9 5,1 20-45,-1-5 45,-5 17-34,-3-10 0,-1-12 1,0-1-17,-6 14-3161,0-6 3278,7-27 392,3-8 157,2-7-297,-4-13-273,0-7-46,-2-6 67,1-27-101,4 23 34,2-32-28,6 22 6,12-18-45,4 17-12,10 3 18,-7 21 3369,11 6-3387,-3 7-38,27 16 61,-24-1-3426,16 25 3420,-36-13 6,4 21-11,-13-4 6,-3 12-1,-10-3 12,-4-6 10,0-18 108,3-8 111,5-16 3336,1-18-3554,1-9 16,4-18-27,1 8-12,9-8 1,2 12-12,11-7 11,-7 17-33,14 3 0,-12 18 22,5 2-22,0 13-11,2 17 22,-6-3 5,-6 0 1,-2 2 11,-4-3-17,10 22-28,1-17 5,5-4-5,10-7 28,1-19-3386,8-14 3403,-9-2-84,9-13 123,-14 2-17,-3 1 207,0-19-145,-20 28 28,3-12-96,-13 26 3226,0 3-3332,-3 4 229,-4 8-123,-3 7-21,1 7 10,2 1 12,6-1-6,4-8 16,16 6 1,2-11 17,15 2-17,-8-9 16,19-10 1,-22-2 134,20-16-45,-30 0-61,0-6 94,-18-20-66,-8 9-12,1 5 1,-1 1-40,-5-4 6,0 2 11,6 20-157,4 8-157,-1 0 146,3 10-537,-8 15 116,6-2-6311,-2 37 6844,12-26 0,0 9 0,2-26 0</inkml:trace>
  <inkml:trace contextRef="#ctx0" brushRef="#br0" timeOffset="138697">8525 14514 24004,'-41'-10'225,"0"0"1,-1 0-1,-14-3 1,5 9-165,-3 36-1899,15 1 1833,7 1-12,14 3 582,12-6-549,2 7 309,14-7-269,11-7-5,4-11 78,33-11-51,-12-16-33,-12 2 0,0-5 14,-5-9 0,-2-4 28,-7 1 0,-1 0-34,-3-1 0,-2 0 76,0-19 218,-10 12 0,0-2-229,-1 5 0,0 1-60,0-8 1,0 0 70,0 7 0,0 2 330,2-11-229,-2 8-135,-1 13-140,-2 18-56,-3 7 62,-1 8 696,-3 5-646,-5 24-17,5-8 1,1 2-49,0 4 1,2 1-93,0 11 1,4 1-104,5-7 0,3-1-439,3 0 0,5-3 374,4-3 0,4-4 70,1-5 0,3-4 154,0-5 1,1-5 112,21 3 122,-12-15 113,-12-12 62,-10-9 27,-7-8 772,-4-2-772,-3 1-22,-1 5-12,-1 6-184,0 8 17,-1 5-275,0 4 73,1 5 50,7 4 12,10 5-6,12-2-11,10-4 27,3-9 18,-3-7-17,-12-3 61,-7-14-27,-14 3-29,-1-5 34,-11-8-11,-1 12-12,-7-9-27,-1 13 11,-1 9 0,-7 4-12,-6 11-10,-5 8-1,-1 10-28,2 17 29,14-8-6,6 18 11,22-11-17,10 11 17,19-4 11,-2-12-17,2-14 1,3-4-384,-7-7 1,1-2 374,16 4 0,2-4 5,-7-7 1,-1-3 11,-3-4 0,-1-3 8,-4-5 0,-2-3-222,-6-5 1,-2-4 235,-5-5 0,-4-2 17,-3-6 0,-4-2-383,-3-4 0,-3-2 450,-1 1 0,-3 0-39,0 11 0,-3 0 83,-3-2 1,-3 3-30,-6 2 522,-4-2-646,7 25 448,6 7-448,4 3 911,5 17-911,9 14 0,1-3 0,2 1 0,17 23-872,5-4 1,3 0 871,-9-12 0,0 0 0,-2-2 0,2 3 0,-3-2-402,3 9 1,-4 0-5,-7-1 0,-8 1-712,-10 0 1,-10 0 1117,-14 4 0,-5-4 0,-5 5 0,-12-6 0</inkml:trace>
  <inkml:trace contextRef="#ctx0" brushRef="#br0" timeOffset="139395">4938 14517 21416,'-2'-58'1198,"1"0"1,0 9 0,-1 7-6254,-6 14 5290,3 16 1578,-2-1-1791,4 9 619,0 5-703,2 18 96,0 5-17,1 6 0,0 6-12,-1 5 1,2 4 742,-1-4 1,0 4 0,0 2-738,-1 1 0,-1 3 0,1 1 1,-1-1-762,0-2 1,0 0 0,0 0-1,0 0 747,-1-1 0,1 0 1,-1 0-1,0 1 1,-1 0 1,0 1 0,1-1-1,0 1-417,0-2 0,1 1 1,0-1-1,1 1 15,1 0 1,0-1 0,2 1 0,0 0 403,2 5 0,1 1 0,0-2 0,1-7 0,1 0 0,1-6 0,2-7 0,0 1 0</inkml:trace>
  <inkml:trace contextRef="#ctx0" brushRef="#br0" timeOffset="139855">4747 15668 21435,'50'-13'225,"0"0"1,-1-1-1,1 0 1,-1 1-157,-6 6 0,1 0 0,-5 3 38,13-3 44,-3 2 0,1-1-5,11-2-104,-21 3 0,0 0-3,7-2 272,-14 3-345,-14 2-221,-10 2-2803,-5 3 3058,-2 2 0,-1-1 0,0 0 0</inkml:trace>
  <inkml:trace contextRef="#ctx0" brushRef="#br0" timeOffset="141213">6394 15773 19568,'10'-50'1182,"1"0"0,-2 4 0,-2 5-516,-9 4-151,-5 7-207,-4 8-184,-7 10-108,0 6-10,-24 18 0,4 10-4,10-5 1,-1 4-3,-15 24-17,9 1-11,12-1 6,13-2-6,12-7 39,14-7 6,15-11 28,16-10 16,-13-14 1,-1-5-17,14-4 16,-17-5 1,-3-3 100,-3-12 41,-1-13-7,-12-1-28,-7 2 0,-6 5 56,0 7-152,-1 16 1,2 7-118,0 11-55,0 2 27,-1 8 67,-1 12 12,-2 16-6,-3 11 0,-2 6-95,-1-1-208,4-3-201,9-3-124,15-8-66,16-11 173,-2-20 0,2-4 253,14-4 114,-10-7 0,-1-3 98,6-12 156,3-10 68,-12-2-56,-13 7 314,-4-16-79,-8 14 45,2-13 45,-3 14 22,-2 7-285,-3 9-34,0 7-224,-2 7 33,0 8 91,-3 11-1,-2 13-39,-1 9 11,-2 3-17,4-2-10,9-4 32,8-8-4,11-8 55,10-12 0,6-12-5,4-14 50,0-11 28,-5-10 0,-9-4 11,-9-1 40,-9 4 66,-7 7-83,-3 12-152,-2 8-139,-1 8 38,-2 10 96,0 10-28,-1 11 5,2 12 12,4-14-17,9 6 28,11-16-12,-3-5 29,15-3-6,-7-16-17,7-6 51,-1-10 22,-8-7 22,-7-4 0,-9-2-27,-6-2 22,-6 0-68,-1 10 74,-8-5-107,8 22-118,-4-4-487,7 20 364,0 0-128,2 8-914,7 8-1440,9 3-5006,14 7 7729,3-7 0,-11-9 0,-8-8 0</inkml:trace>
  <inkml:trace contextRef="#ctx0" brushRef="#br0" timeOffset="141563">7842 15592 13491,'1'-4'7264,"0"0"-4239,-1 4-2162,-8-66 16,0 41-792,3-11 0,-2 3 98,-8 23-118,2 9-28,-6 4-22,0 8 0,-2 14-23,9 6 1,3 0-1,12 6 0,9-7 12,12 7-6,19 4 11,0-8 0,-1-5-39,-9-7 17,-18-6-22,-2 4-7,-8-6-307,-13 4 89,1-9-515,-14 3-229,1-7-129,-8-1-52,-5-5 215,-3-9 245,0-8-672,4-9-3864,5-1 5259,9 6 0,8 10 0,5 7 0</inkml:trace>
  <inkml:trace contextRef="#ctx0" brushRef="#br0" timeOffset="142676">4857 15753 13172,'0'-6'6570,"0"1"-5204,0 5-1013,19-39 342,-11 62-493,12-38-6,-16 44 0,-6 17-14,1-8 0,-1 1-794,-1 16 1,-1 3 650,1-16 1,-1 0-1,0 2-23,0 1 1,0 2 0,0-3-9,0 9 1,0 0-15,3-3 1,1 2-1,0-6-33,1-9 0,2-1-475,2 13 1,2 5-1,1-6-1833,4-10 1,0-3 2346,4 11 0,1-3 0,1-6 0,-7-21 0</inkml:trace>
  <inkml:trace contextRef="#ctx0" brushRef="#br0" timeOffset="143041">4963 16591 17048,'-4'0'4195,"0"0"-2739,4 0-823,21 2-493,-1-4-39,22 0-9,-3-5 1,3-2-32,6 0 1,2-1-319,-1 0 0,0 0 293,6-1 0,-5 0-8,-5 2-142,-7 1 0,-1 2 125,4 0-128,11-1-768,-24 6-5489,-9 4 6374,-9 1 0,-4-2 0,-5 0 0</inkml:trace>
  <inkml:trace contextRef="#ctx0" brushRef="#br0" timeOffset="145205">6515 16502 13743,'25'-41'2025,"-1"1"1,-1 2 0,-6 9-771,-10 19-807,-4 4 44,0 2-464,-3 6 74,-3 11 77,-4 13-106,-3 4 19,-5 9 1,-1 0-60,0 2-16,-1 0 0,0 2-17,1-1 0,0 8-6,5-12 18,5-11 200,3-13 393,2-8-45,1-9-392,-1-9-129,0-3 51,-2-26-62,1 16 90,2-36-51,5 20 0,5-20-259,2 20 226,13-9-12,4 9-16,-1 15 0,3 0-4,-4 7 1,2 3-9,5 1 1,1 4-12,19 7-5,-5 18-1,-6 17 7,-8 19-4,-21-21 0,-2 3-332,-2 2 1,-2 1-187,-2 1 1,-2 1-1281,1 0 1,-1-2-3034,1 22 4851,2-2 0,-4-35 0,0-1 0</inkml:trace>
  <inkml:trace contextRef="#ctx0" brushRef="#br0" timeOffset="145727">6678 16651 20000,'19'-46'-189,"-1"1"0,2 3 1,4 10 42,26 22-126,-14 6 0,-1 1-92,8 1 68,16 1 178,-21 1 124,-5-2 156,-4 0 191,-4-3 297,-8 2 218,-8 1-118,-5 1-38,-4 1-427,-3 6-66,-5 5-119,-4 10-66,-2 8 0,6 4-6,11 0 28,11-2 45,11-4 45,6-7 55,2-6-55,-6-7 610,9-10-246,-13-8-96,9-9-28,-9-9-50,-4-2-44,-4-2-96,-6 4-67,-4 6-39,-3 8-90,-2 6-84,0 6-847,0 3-1594,0 11 452,0-3 2073,2 20 0,-2-19 0,2 6 0</inkml:trace>
  <inkml:trace contextRef="#ctx0" brushRef="#br0" timeOffset="146058">7689 16779 16404,'1'-3'6060,"0"0"-5579,9-23 1,3-8 190,2-1-423,3-7 1,0-4-223,4-9 152,-11 24 0,0-2 16,0-2 1,-2-1 75,-2-4 1,-2 2-87,2-12 106,-10 2-78,-2 32-152,-4 4 138,4 6-311,1 9 56,1 12 73,-1 17-22,-1 22-7,2-20 1,0 3-307,0 4 0,0 0 253,0 3 1,0 1-177,1-1 0,-1 1-255,1-1 0,1-1-442,1-2 0,0-1-927,2-3 0,1-1-7746,1 24 9573,1-19 0,-3-18 1,-2-13-1</inkml:trace>
  <inkml:trace contextRef="#ctx0" brushRef="#br0" timeOffset="146521">7559 16811 12948,'-5'-4'7656,"1"0"-6379,4 4-778,0 0-460,21-66-44,23 35-4,-8-13 1,4 1-438,5 23 1,4 5 453,-2-4 1,1 0-6,-4 1 0,-2-1 11,-4-1 0,-3 0-36,-7-1 1,-3-2 206,13-21 291,-17 2 235,-10 7 62,-7 8 73,-4 10-695,0 7 842,0 6-1066,0 4 148,-1 8-47,-1 14-11,-4 21 11,-2 18-17,1-25 0,0 1-190,0 1 1,-2 0 184,0-1 0,0-1-1640,1 1 1,1-3 1639,-4 10-6,6-6 84,4-28 50,1-3 275,4-12-43,7-11-293,10-14 3391,13-11-3352,9-3-33,5 3-530,-1 6 462,-6 12-22,-5 11-6,-12 16 0,-7 6 1,-6 20-203,-7 4-1489,-8 21 1063,-3-20 1,-2-2-1,-2 6 1,-2-1-1</inkml:trace>
  <inkml:trace contextRef="#ctx0" brushRef="#br0" timeOffset="162721">9151 14797 10366,'0'11'5965,"0"-2"-3714,0-9 667,0 0-2733,3 0 28,2-1 17,4-1 33,2-1 219,1-2 84,-2-2-163,-2-3-146,-1-5-61,1-7 6,1-8 0,-1-8-23,-2-5-45,-2-8-22,-2-3 11,-5-5 1,-2 2-40,-2 13 140,-7-15-117,0 18 5,-6-15 5,1 14 40,2 8 78,0 4-190,9 15-11,2 1-12,6 9-16,2-3-18,9-3 7,3 2 5,2 1-11,-2 6-23,-2 1 17,-1 6 17,12 31 19,-15 0 1,-2 4-276,3-6 1,-2 3 241,-3 19 0,-3 0 19,-1-17 1,0 0-9,0 11 0,-1 3-481,1-3 0,0 0 254,1-3 1,1-2-220,-1-11 1,2-2-134,4 4 0,2-4 0,-3-10 1,6 6-1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30T15:12:05.0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2747 3037 12388,'-1'-7'4010,"-4"-29"0,-1-5-3332,3 16-194,-2-17 1,1 1 87,3 26-354,1 2-196,0 6 6,3 11 6,1 3 50,9 19 5,-4 8 1,0 2-39,2 16-12,-4-4 0,-5 1 17,-12 7-28,-1 0 8,1-24 1,-1-2 64,-1-2 50,-2 4 930,10-23-594,4-19-380,0-14-29,1-23-50,1 15 0,0-2-283,0-4 0,1-2 280,0-1 1,1 0-12,0 1 0,1 1 0,0 3 0,2 1 8,7-24-11,2 13-28,4 14-5,3 13 5,8 12 12,7 15 5,5 13-12,1 15-598,-5 14 610,-23-23 0,-3 2-3,-2 2 1,-3 0 7,1 25 1,-5-15 530,-3-1-485,-1-25 111,0 1 1,0-20-124,0-14-34,2-15 7,5-13-7,4-7 6,6-2 635,4 4-652,3 7 6,4 12-6,2 12 18,4 11-12,4 15-34,1 12-5,3 15 39,-5 14-23,-6 7-276,-6 4 226,-8-2 11,-4-6-22,-1-11 17,2-12 45,3-14 10,7-18 18,5-15 238,4-15-222,-2-8 23,-6-1 0,-8 3 33,-9 8 1,-4 9-63,-3 10-32,-1 8-52,0 4 24,1 7 38,6 8 6,0 2 17,15 22-23,-6-6-16,9 16-522,0 0-22,-8-15-1730,9 6-5842,-8-20 8138,1 0 0,-7-9 0,-6-6 0</inkml:trace>
  <inkml:trace contextRef="#ctx0" brushRef="#br0" timeOffset="167">3885 2681 19596,'7'-15'-1305,"1"8"0,8 32 0,-8-8 0</inkml:trace>
  <inkml:trace contextRef="#ctx0" brushRef="#br0" timeOffset="616">4384 2931 16488,'0'-5'5421,"0"0"-4843,0 5 206,-28-70-168,-3 42-504,6-11 0,-3 5 33,-24 31-50,0 22-303,23-3 1,1 3 224,-1 5 0,1 1 50,2 1 0,3 2-62,4 6 1,4-1-12,-2 10 12,15 3-1,27-13 35,5-14 38,22 2 0,0-27 12,3-17-43,-28 5 1,-1-4-162,-2-5 1,-2-2 160,-4-3 1,-2-4 73,-5-4 1,-2-5-80,-2-14 0,-2 0-23,-2 17 1,-1 1 44,1-15 1,-1 3 149,-1 1 358,1 1-399,-5 20-100,-1 17-243,-2 13 164,1 8 1,-4 31-1,6 10-11,1-9 0,2 3-257,4 1 0,4 1 117,2 4 1,4 0-349,3 4 1,3-1-619,4 0 0,3-2-687,5-2 1,4-2-2543,5-6 0,2-4 4352,-2-8 0,-2-4 0,12 3 0,-22-17 0</inkml:trace>
  <inkml:trace contextRef="#ctx0" brushRef="#br0" timeOffset="1750">5090 3055 18735,'2'-52'1383,"0"-1"1,-2 5-1,-3 5-733,-10-5-76,-11 10-204,-24 14-249,11 15-40,4 12 0,0 6 44,-11 20-186,16-8 0,2 3 101,4 2 1,4 3 38,3 0 0,5 2-59,5 5 1,5-1 56,5 12-71,22 9-38,7-32-8,16-4-1607,-16-19 1,0-5 1621,13-7 36,-14-6 1,-3-5-225,2-26 225,-12 13 1,-3-4 5,-2-8 1,-3-2 2,-3-7 0,-2-3-240,-2-1 1,-2-2 264,-2 16 1,-2 0 0,0 4-19,0-2 0,-3 3 78,-6-12 0,-2 7-5,-3 16 84,-14-15 2893,16 31-3067,2 4 505,6 11-516,5 17-17,6 20 14,0-9 0,2 5-25,3 12 0,4 5 0,-1-2-1347,-1-1 0,0 0 1313,1-1 1,0 4-1,-2-5-81,-4-12 0,-1-1-1119,4 21 0,2 2 198,-2-14 0,3 1-645,0-3 1,3 1 0,0-4-589,4-6 1,0-4 353,23 14 83,-5-28 2459,-12-17 2022,1-9 3591,-8-17-4559,-11 8 4491,-3-16-5478,-4 21 1497,-2-12-1507,-2 11-421,2 1 253,1-15-410,6 12-44,2-9-6,12 5 5,2 0 23,6-14-22,-1-12-12,-14 8 1,-2-2-253,-4 13 0,-1-2 241,0-17 0,-3-1-109,-4 13 1,-3 1 145,-4-4 0,-2 3-9,-6-21 17,-8 22 67,4 22-22,1 5-68,-1 2 439,5 13-478,4 13-10,-1 38 4,7-22 1,1 2-293,0 2 0,0 3 304,1 7 0,3 3-14,5-9 1,3 1 0,-1-2 2,0 5 0,0-2-26,8 13 1,4-5-219,3-21 1,2-6-49,7 7-258,0-6 1,3-5-453,13-10 433,-10-12 1,0-4 477,-6-5 1,-1-3 121,4-7 0,-3-3 31,5-15 122,-3-13 174,-15 8 202,-3-7 403,-11 1-437,-10 18-307,-3 6 139,-8 14-314,8 8 816,-7 8-827,9 9 348,0 12-365,7 5 7,3-4-18,11 6 12,10-4 16,2-4 45,4-6 17,-10-14-39,-6-8 39,0-9 45,-5-15 164,-2-6-29,-4-11-49,-10 4-103,0 10 5,-7-1-29,0 12 122,-12 3-38,-1 8-105,-8 13 147,9 4 123,-3 14-39,7 18-93,6 6-116,11-15 0,4 0-509,20 26-38,-2-29 1,4-1-543,22 15-1248,-8-18 1,2-2 1362,17 3 0,-7-3 0,-21-13 1</inkml:trace>
  <inkml:trace contextRef="#ctx0" brushRef="#br0" timeOffset="2641">6649 2840 14068,'-2'-5'6206,"0"1"-4117,2 4-1092,-19-64-818,14 48-162,-6-21 0,2 11 39,9 34 62,1 23-62,-1-3 67,-5 32-28,-4-13-33,-3 14-238,2-4 209,9-8 46,11-12 66,9-13 12,11-13-34,7-19-5,4-11-6,2-17 78,-19-11 1,-5-5 39,-1-7-158,-8 13 1,-7 5 0,-14 20 148,0 17-215,1 14 16,2 9-5,3 14 0,13 7-12,14 4-10,17-2 10,-13-22 1,2-2-4,2-3 1,2-2 3,-1-2 0,1-4 38,23 2 40,-10-15 12,-14-9-35,-11-13 12,-11-6-28,-9-5-28,-5 8-1,-13-14 7,1 19 10,-6-9-21,8 19-24,4 6-4,6 5-12,3 6-23,2 8-145,6 7-358,10 10-662,15 5-1400,13 4-924,-16-17 0,1-1 3540,26 12 0,-19-12 0,-15-8 0</inkml:trace>
  <inkml:trace contextRef="#ctx0" brushRef="#br0" timeOffset="3491">7782 2923 13715,'0'-5'7903,"0"2"-6502,0 3-494,-34-70-325,9 40-403,-3-12 1,-2 3 49,-13 22-6,-1 8-82,1 14 15,3 10 12,6 11-27,6 10-29,6 4-14,11 4-1,9 1-128,15-4-51,13-6-3,12-10 51,3-11 99,0-12 41,-5-13 39,-6-12 13,-8-9-6,-6-7 9,-9-1-20,-4-5-130,-5 17 38,-1-1-100,-1 21-46,-3 0 28,-3 14 136,-4 14-44,3 1 15,0 9-74,8 0-5,3 3 11,10 8 19,12-2-18,12-3-101,11-8 43,4-8 19,1-10 103,-3-9-4,-5-10 23,-5-7-3,-9-9-36,-8-7 21,-10-8-20,-10-6-12,-5-2 27,-3-5-19,3 19 0,3-5-5,8 19-10,6-3-2,9 7-10,4 5 20,2 5-12,0 9 11,-5 8 10,-4 12-14,-6 12-3,-5 22 0,-6-14 6,-3-11 0,0 0 2,-2 10-22,1 7 18,11-6-3351,20-4 3365,-2-17-93,27-5 112,-8-18-1,15-10 1,-2-11 11,-7-16-6,-10-10-28,-24 20 0,-2-1-219,-2-1 1,-2 0 224,4-16-1020,-9 11 0,-1 3 1020,-2 5 2145,0-22-2050,-6 35 49,1 1-122,-7 7 417,-1 11-450,-8 10 3397,0 14-3403,2 11-11,10 8 0,22 7-541,7-11 230,17-8 0,7-1-1257,-7-8 1,3-1 1578,3 0 0,3 1 0,-5-2 0,-9-6 0,-2-3 0,-3-1 0,0 0 0</inkml:trace>
  <inkml:trace contextRef="#ctx0" brushRef="#br0" timeOffset="4273">2719 3778 10513,'-49'3'1107,"0"0"0,0-1 0,-1 1 0,0 0 0,6-1-281,11 0 0,3-1-117,-5 0 0,2 0 462,-13-1-988,43-3-65,43-3-57,0 2 1,10-1 0,1 0-1156,4 0 0,2 1 0,4-1 1106,-12 2 0,3-1 1,1 1-1,0 0 1,-3 0-505,0 0 0,-1 1 1,-1-1-1,4 1 503,0 0 0,3 1 1,2-1-1,2 1 0,0-1-2,0 1 0,1 0 1,2 0-1,0 0 1,-1 0-1,-1 0-326,2 0 0,-1 0 1,-1 0-1,1 0 1,2 0 319,-11 1 0,1-1 0,1 1 0,0-1 1,2 1-1,1-1 0,2 0-119,-2 1 1,4-1 0,1 0 0,2 0 0,0 0 0,-1 0-1,-2 0 1,-3 0 0,-4 1 117,13-1 0,-8 0 1,-1 1-1,3-1 0,7 0-2,-17 0 1,5 1-1,2-1 1,3 0-1,2 0 1,1 0 0,0 0-1,-1 0 1,-1 0-1,-3 0 1,-3 0-5,5 1 1,-3-1-1,-1 0 1,-2 0-1,0 1 1,0-1-1,1 0 1,0 0-18,1 1 1,0-1-1,0 0 1,0 1 0,0-1-1,0 0 1,1 0 0,0 1 17,4-1 1,1 0 0,1 0 0,0 0 0,0 0 0,-2 1 0,-1-1 0,-2 0 3,5 0 0,-2 0 0,-2-1 0,-1 1 0,-1 0 0,-2 0-1,-2 0 0,-2 0 0,-2 0 0,1 0 0,1 0 33,3-1 0,1 0 0,0 0 0,-2 0 0,-2 0-51,-2 0 0,-4 0 0,1 0 0,3 0-30,0 0 0,4-1 0,1 1 0,-2 0 0,-2 0-486,-1 0 1,-2 0-1,-2 0 1,1 0-2744,14 0 0,0 1 0,-8-1 3116,-9 1 0,-8 1 0,4 0 0,-30 0 0</inkml:trace>
  <inkml:trace contextRef="#ctx0" brushRef="#br0" timeOffset="4906">9572 2744 11536,'1'-6'6200,"-1"1"-3617,0 5-959,12-61-1327,-12 43-126,4-16 0,-4 5-87,-11 27 89,-17 5-139,12 3 33,-21 20-44,22 1 16,1 22-11,16-18 45,18 7 27,8-20 119,21-3-113,-14-8 23,2-8 235,-14-16-140,-11-3 65,-1-23-208,-12 15 49,-10-12-90,2 24 28,-15-8-84,8 15-59,-8 1-370,1 23 83,7-2-2044,-9 38 795,14-22-1267,1 1 1,0 2 2877,-2 16 0,4-14 1,2-5-1</inkml:trace>
  <inkml:trace contextRef="#ctx0" brushRef="#br0" timeOffset="5258">9547 3054 24046,'6'11'-76,"5"1"78,11 2 110,13 6-74,-8-6 12,6 2 177,-22-11 275,-1-1-193,-9-6 156,-7-7-265,-5-8-1,-6-6 0,-1-2-31,-1 4-91,6 8 83,-9 5 38,2 8-186,-4 2 428,-20 16-80,24-8-17,-18 14-63,29-16 41,1 11-168,10-9-651,26 12-1688,14-11 1512,-5-3 1,1-1 0,2-1-1,0-3 1</inkml:trace>
  <inkml:trace contextRef="#ctx0" brushRef="#br0" timeOffset="14700">11203 3463 22912,'-1'-38'473,"0"-1"1,-3-17-458,-1 74 1,-5 19-67,-2 24-549,5-23 1,0 2-18,1 2 0,1 1-1095,0 0 0,4 0 1711,3-1 0,2-3 0,-2 4 0,8-10 0</inkml:trace>
  <inkml:trace contextRef="#ctx0" brushRef="#br0" timeOffset="15051">11433 3133 13917,'0'-6'4503,"0"1"-2968,0 5-1395,-28 19-34,24 1 40,-13 16 66,35-8 113,10-8 151,0-9 11,-2-13-111,-5-12-68,-8-10-168,-6 0 236,-14-16-186,-8 13-33,-14-9-62,-6 17-45,-3 9-44,7 7-12,4 8-167,3 26-589,13 1-1921,9 27 2683,13-28 0,5-4 0,2 6 0,6-3 0</inkml:trace>
  <inkml:trace contextRef="#ctx0" brushRef="#br0" timeOffset="15392">11853 3723 24637,'2'-52'289,"0"0"1,1 1 0,1 2-260,2 11 1,1 1-623,-1-6 1,-2-1 619,0-4 0,-3 0 8,-1-8 1,-1 3-21,-1 16 1,0 3 33,-1-5 1,-2 5 473,-3 7-423,0 4 126,1 12-233,3 13 17,0 16 17,0 22-22,1-7 0,0 4 135,0 9 1,0 6-159,0-1 0,-1 5 0,1-3-750,0 5 0,1 0 593,-1 0 1,0 4-1,2-8-90,0-13 1,2-2-1112,4 9 1,3 4 0,3-6-1920,4-4 1,3-4 3293,5 13 0,2-5 0,6-10 0,-14-21 0</inkml:trace>
  <inkml:trace contextRef="#ctx0" brushRef="#br0" timeOffset="15576">11610 3646 23640,'31'-43'-38,"0"0"1,13 2 0,4 11-878,-15 22 0,2 5-2645,21-2 1,-1 2 2675,7 5 1,-10-1 0,-23 1-1</inkml:trace>
  <inkml:trace contextRef="#ctx0" brushRef="#br0" timeOffset="16128">13793 3373 23831,'-39'-30'59,"0"-1"1,3 3 0,9 15-38,19 46-11,8-6 6,21 23 17,17-10-378,-10-13 0,2 0 344,3-1 0,2 1 0,3 3 0,-2-1 0,10 9 0,-11 8 142,-48-22-198,-23 2-14,5-16 0,-4-3-391,-5-1 0,-2-4 66,-2-4 1,1-3-461,2-2 1,3-4-1331,4-4 1,4-4 2151,6-5 0,5-1 0,-3-3 0,12-2 1</inkml:trace>
  <inkml:trace contextRef="#ctx0" brushRef="#br0" timeOffset="16299">13596 3361 23019,'33'50'649,"-5"-17"-624,-35 3 1,-7 5-3159,3-3 0,0-1 2707,3-6 1,0 2 209,-1 21 1,2-5-1,4-21 1,1 19 0</inkml:trace>
  <inkml:trace contextRef="#ctx0" brushRef="#br0" timeOffset="16500">14094 3441 17624,'0'-4'4706,"0"1"-3245,0 3-1438,6 21-90,6 23-449,6 14-358,-7-23 0,1 0 874,2-1 0,-1-3 0,1 2 0,2-1 0</inkml:trace>
  <inkml:trace contextRef="#ctx0" brushRef="#br0" timeOffset="16682">14294 3245 22414,'-46'-41'-6436,"12"9"5021,63 62 0,-17-18 0,1 1 0</inkml:trace>
  <inkml:trace contextRef="#ctx0" brushRef="#br0" timeOffset="16925">14565 3111 19238,'-2'-9'2218,"-3"-22"0,-2-6-1294,-1 5-628,-1-6 1,1 1 6,0 13-258,3 13-56,7 28 22,2 2 6,4 24-23,0 0 1,0 6-1150,-1 11 0,1 4 923,-2-13 1,0 1 0,0 0-303,0 1 0,-1 0 0,1-4-55,-1 0 1,2-3-185,-1-6 1,4-2 651,8 3 1,0-5 0,-3-4-1,13 17 1</inkml:trace>
  <inkml:trace contextRef="#ctx0" brushRef="#br0" timeOffset="17309">14481 3502 15191,'-10'-39'24,"1"1"0,19 1 1,13 8 835,10 22 1,7 8-990,18-5 1,2 1-119,-7 2 1,0 1-180,-4 1 0,-1-1-378,-7 1 1,-3-1-365,24 2-1453,-15-1 1529,-8-5 1557,-12-5 924,-10-6 638,-10-6 85,-13-3 590,-7-2-1441,-8 2-807,2 7 3639,-6-2-3707,12 11 564,-3-1-955,11 7 25,8 12-3,2-1-17,22 35 0,4-4-31,-7-9 0,1 2-493,-2-3 1,-1-1 299,11 18-2546,-20-8 1,-6-2 1481,-7-4-4935,-20 27-2050,0-47 8273,-9 0 0,19-10 0,4-2 0</inkml:trace>
  <inkml:trace contextRef="#ctx0" brushRef="#br0" timeOffset="17459">15052 3289 17820,'0'-3'4639,"0"0"-3738,0 3-1231,-57 90-3573,45-57 0,0 2 3903,-9 7 0,-4 5 0,6-6 0,8 12 0,6-24 0</inkml:trace>
  <inkml:trace contextRef="#ctx0" brushRef="#br0" timeOffset="18915">16770 3252 19860,'1'-57'1275,"1"0"0,-1 7 0,0 7-715,2 11-258,-1 13-156,-1 10-62,0 6 617,-1 2-640,0-1-5,0-5-28,1-6-11,5-10 11,3-6 6,5-5-6,-1 0 72,-2-1-60,-6 14 4,-3 3-32,-2 14-35,1 3 40,1 22-6,0-2 6,4 35-6,-2 3-472,-2-17 0,0 2 472,-1 3 1,0 0 4,-1 0 1,-2 0-1544,-1 4 1,-1-3 1526,-3 15-977,1-26 1,-1-4 1015,-1-4 107,-1-4 128,4-12 349,3-15-567,2-12 2305,0-15-2299,1-11-28,5-7 3218,-1 11-3264,11-11 12,1 18 0,1-1 6,8 11 16,4 15-27,18 5-23,12 13 22,-18 4 1,-2 4-245,-12-6 0,0 2 236,8 11 0,-5 2-14,-3 9 22,-7 8-8,-36-19 0,-11-4 37,-30 5-1638,14-14 0,-1-3 1615,8-7 0,0-3-6,1-4 0,1-2-89,1-1 0,1-2-73,-4-4 0,3-4-725,-10-21-2619,31-6 3512,40-3 0,-12 20 0,15 6 0</inkml:trace>
  <inkml:trace contextRef="#ctx0" brushRef="#br0" timeOffset="19491">17571 3251 26206,'20'-49'252,"-7"6"-224,-5 7 0,-6-1 28,-5 7-34,-2 5-5,-4 5-23,-6 16 12,-5 10 5,0 3-28,-6 15 12,4 4-1,-2 26 23,16 9-17,7-9-6,18-4-5,2-27 14,19 0 0,5-1 2,1-3-16,0-1 0,2-4-3,-9-16 0,-3-5 19,12-3 6,-3-4 1,1-5-402,-10-8 0,-3-4 407,0-4 0,-1-3-12,1-11 1,-5-4-1162,-8 1 1,-4 2 1160,-3 8 1,-2 0-9,0-9 0,-2 2-38,-3 13 1,-2 1 71,-3-10 0,-1 1-9,-4-8 46,-14 2-12,8 38 573,-3 0-635,1 35 2511,7 0-2516,0 21 0,2 8 13,5-9 1,1 1-279,-1 9 1,3 3 266,4 2 1,3 2-26,0-19 1,2 1 0,0 0-488,1 1 0,1-1 0,1 1 183,3 4 0,0 1 0,1-4-634,5 7 0,-2-6 154,-5-11 0,0-3 818,12 23 0,-20-38 0,1 1 0</inkml:trace>
  <inkml:trace contextRef="#ctx0" brushRef="#br0" timeOffset="20141">18024 3202 24015,'5'-41'60,"0"0"0,8 3 0,9 9-58,21 19 1,9 10-1516,1-5 1,0 1 1498,-10 2 0,1-1-84,11-1 0,-2-1 432,8-2-407,-22 2 0,-2-1 576,2-2-469,-15 0 10,-12 4 74,-8 0 1518,-6 3-1524,-4 0 446,-5 3-446,1 0 207,-9 9-179,7 3-56,-6 11-39,10 5-28,4-4 33,15 19-16,5-16 28,16 12 55,14-17-72,-12-11 78,15-7-28,-17-16-16,6-5 5,-4-11 0,-6-5-33,-10 6 61,-4-6 22,-9 8-61,-3 3-45,-9 6-11,-1 13 28,-14 14-40,10-2 12,-6 22-45,17-11 39,10 12 23,13-8-23,16 0 23,14-4-228,-22-12 0,2-2 205,0-2 0,1-2 56,26-1 12,-12-13 27,-15-9-5,-13-14-51,-10-10 1,-7-5-12,-7-1 399,-5 2-404,-5 9-29,2 11 1,-7 2-28,7 16-46,-5 0-234,10 15-746,7 10-1281,15 11-3950,17 8 6279,8-3 0,-11-11 0,-10-10 0</inkml:trace>
  <inkml:trace contextRef="#ctx0" brushRef="#br0" timeOffset="21257">19698 3106 25618,'-37'-28'151,"8"8"-101,32 33-5,8-1 5,11 0 1,9-3 10,7-5 1,2-10 5,-4-7 6,-7-11-6,-9-8-44,-10 5 44,-8-16-56,-12 16 6,-8-8-17,-9 18 0,-6 8 11,-1 9 6,2 8-6,6 9-11,6 11 11,8 10-11,6 10-45,12 6-117,12 4-85,-2-28 1,4-2-455,3 0 1,4-3 176,3-1 1,3-4-54,3-3 0,1-3-29,23 1-116,-15-13 0,1-4 397,13-12 330,-18 3 1,-2-4 100,13-21 14,-14-10 288,-9-3 702,-11-10-634,-9 21 369,-12-6-189,-10 26-130,-13-1-112,-5 7-173,0 7 393,2 6-584,5 8 95,4 7-139,6 9 27,6 6 1,12 2-12,14 0-5,15-3 17,12-8 16,16-9-50,-17-10 50,15-13-22,-32-2 73,16-24-34,-24 4-11,2-17-22,-17 6 0,-12 2-6,-10 8-12,-11 7-4,-9 11 10,5 7 62,-16 9-62,20 8-10,-14 16-7,25-2-27,2 21 5,15-4-1716,9-7 1,3 0 1659,7 14-78,6-14 0,4-2-335,-3-11 1,2-2 207,9 3 1,4-1-17,2-4 0,1-3 17,0-3 0,1-5 117,6-5 1,-2-5 170,14-3 19,-24-4 1,-5-5 98,-4-15 50,-11 4 1,-3-2-12,1-11 246,-5-16-196,-9 35 562,-5-13-652,1 24 3159,-5-5-3253,2 16 672,-2 7-689,0 10-6,-2 15-17,2 8 6,3 8-16,1 1 10,1-2 12,-3 1 10,1-19 141,-2-5 34,3-22-107,1-13-40,6-15 1,10-20-26,-2 17 1,4-1-1696,11-9 0,2 1 1684,-9 11 0,2 1 6,11-7 0,3 3 31,8 2-48,-11 13 1,1 3 2,10-1 2,-11 12 1,0 4-3,17 13-109,-17-1 1,0 2 82,1 6 1,-2 1-54,-6-4 1,-1 3 78,12 28 0,-5-1 0,-10-17 0,-3 3 0,-1-1 0</inkml:trace>
  <inkml:trace contextRef="#ctx0" brushRef="#br0" timeOffset="22924">22860 3240 17955,'13'-53'1736,"0"1"1,-1 4-1,-2 3-381,0-15-1086,-5 26 17,-2 6-241,-3 24-68,0 4 18,3 26-1,0-2 23,4 37 5,0-2-429,-3-22 1,0 1 403,1 0 0,-2 0-96,0 5 0,-2-2 144,-2 8 5,-2-4 1,-3-37 44,-3-12-27,-6-13-7,-8-18-22,-4-19 0,11 10 1,2-1-538,4 12 0,2-1 515,-1-18 0,4-1-12,5 15 1,3 0 5,1-10 0,3-1-3,2 3 0,3 1-11,6-4 1,2 3-4,-6 16 1,1 1-4,8-5 1,3 4 16,17 5-17,-13 12 1,2 3 0,3 4 0,1 4-12,2 6 0,-1 5-2,-1 3 0,-3 6 2,-1 15 0,-6 4 9,5 16 5,-23-9 1,-9 0 400,-9-14 0,-8-2-392,-14 12 0,-5-2 0,10-12 0,-3-3 8,-14 5 0,0-4 802,-5-3-752,-2-1 159,24-11-170,13-5-33,14-3-11,2 0 232,10 3-238,12 3 0,19 4 0,16 4-11,-11-3 0,0-1 2,-14-3 1,1 0-110,26 5 1,-2-1-812,-8-2 523,-5-2 0,1 0-448,-12-5 0,0-2-154,4-3 1,0-1 520,22-3-3117,-12-13 3514,-33 6 168,1-12 421,-13-4 653,-8-1-704,-4 1 1695,-17-1-1460,10 16 3129,-6-6-3711,12 14 6,2 5-96,4 3 0,0 2-22,3 9-3353,9 10 3386,-1-2-285,28 15 280,-15-21 5,16 6 40,-6-14 44,11-4 29,10-13 33,-2-15-123,-17-1 3228,-13-5-3234,-13 3 455,-5-1-449,-7-7 6,-7 4 33,-20 3-3426,0 14 3364,-4 4 6,0 18-33,15 1-2247,-24 33 2252,26-16-6,1 3 1,3 3-46,9 12 56,10 13-38,18 1 878,-3-28 0,4-2-1047,6 1 0,6-2-302,17 4 0,3-4 25,-16-7 1,2-3 224,-1-4 0,4 0 0,-3-4-51,1-3 0,-1-4 151,10-1 0,1-4 134,-6-2 1,-2-4 91,-1-9 1,-4-2 70,8-11-28,-24 6 0,-5-3 198,-8-13-39,-8 10 1,-2-1-73,-4-10 72,-7 11 0,-3 4-150,-3 7 401,-19-8-379,5 22 565,-11 11-658,13 10 0,1 4 3367,-12 11-3395,8 6 1,3 1-15,7-1-6,5-2 1,4 1 0,6 6 11,19 12 22,7-19 34,19-9-45,-7-20 16,13-17 24,-8-10 32,8-16-37,-7-9-30,-19 16 1,-2 1-3275,5-19 3314,-5 7 72,-12 22-66,-4 14-79,-6 10 22,-9 15-11,-3 7-5,-12 24-15,12-14 1,-1 2 11,0 2 0,0 1 428,-3 10 1,1 1-441,7-9 1,2 0 8,3-2 0,2-1-72,2 18 66,18-5 14,14-33 1,4-5-20,13 9-332,2-13 1,4-6 45,-16-7 0,0-2 8,0 2 1,0-2-796,8-5 1,0-1-2982,-10 0 0,0 0 4065,2-2 0,-1 0 0,7-4 0,-18 7 0</inkml:trace>
  <inkml:trace contextRef="#ctx0" brushRef="#br0" timeOffset="23332">25206 3152 24945,'-3'-35'120,"-1"-1"1,-3-15-104,3 66-12,-2 3 34,-1 19-5,5 12-34,7 5-22,7 8-861,9-16 889,-1-15 28,14-1 33,-6-20-16,5 1 122,7-26-72,-15-6-67,5-9 27,-10-11 1,-9 2-17,0-23 0,-4 12-397,-3-1 374,-3 25 828,0 8-923,-1 12 34,0 1-336,5 17-522,3 7-912,7 15-1563,5 2-4123,7 3 7355,-2-7 1,-9-12-1,-6-10 1</inkml:trace>
  <inkml:trace contextRef="#ctx0" brushRef="#br0" timeOffset="23916">25759 3276 25102,'5'-47'218,"9"9"-195,13 34-1,9-1 18,3-2 55,-4-3 11,-7-7-72,-12 2 61,-6-23-56,-9 8-27,-2-7 4,-12 4 1,-1 19-11,-8-2-12,4 12 29,1 8-12,2 6 0,-1 10-5,3 9-18,2 9-4,3 8 4,7 14 12,4-18 11,13-4 1,5-3 10,13-2-5,-6-9 0,5-4 47,8-15 1,0-7-32,4-2 6,-7-7 1,-4-7 27,-11-16-11,2-18-42,-15 22 0,-1-1 11,-2-2 0,-1 0 20,-1 0 0,0 1 28,2-24 179,2 2-174,-5 26-16,2 2 22,-3 22-73,-1 1 6,2 4-6,4 8-6,9 21 12,-2-4-11,13 31-17,-10-23-26,5 5 1,3 3-272,-7-13 1,1 0 184,6 12 0,-2-1-347,0 16-225,-30-13-481,-30-11-292,6-21 0,-3-3 1207,-7-2 1,0-2 0,-6 0 0,7-4-1</inkml:trace>
  <inkml:trace contextRef="#ctx0" brushRef="#br0" timeOffset="24332">26754 3292 25836,'28'-57'56,"0"1"0,-3 2 0,-4 4-6,-8-9-231,-9 27 0,-1-1 195,-1-2 0,-1 0 3,0-2 0,-1 0 5,-1 0 1,-2 1-4,1 2 1,-2 1 47,-8-24 188,-1 14-137,-1 15-15,5 12-103,2 14 17,4 8-6,0 21 0,2 21-11,2-12 0,2 4-316,2 10 0,3 2 316,3 5 0,2 1-761,2 3 0,2 0 710,-1-1 1,0-1-135,-2-4 0,-1 0-1990,-1 3 0,-1-2 1713,-4-20 0,1-2-1126,2 7 0,5-5 1465,19-8 1,-13-6-1,4-12 1</inkml:trace>
  <inkml:trace contextRef="#ctx0" brushRef="#br0" timeOffset="24500">26865 2982 20100,'-40'-23'1036,"-1"-1"0,3 3 1,16 4-987,33 9-111,23 4-189,-4 6 1,4 2-855,7 1 1,4 2 252,10 4 1,-2 0 0,8 2 0,-3 0 0</inkml:trace>
  <inkml:trace contextRef="#ctx0" brushRef="#br0" timeOffset="25934">28712 3236 15009,'15'-43'1513,"-1"0"1,1 0 0,4-5-1,-5 4-902,-14-15 549,-20 15-527,-21 8-992,1-1 499,-8 16 61,-4 17-167,19 7 19,-10 13 0,0 8-42,9 13-14,6-10 1,3 3-3124,11 21 3132,13-21-164,16 3 1,5-1 202,5-4-12,7-3 1,2-3 16,0-13 34,23-3 23,-11-17 5,7-10 5,-7-17-61,-12-9 236,-10-7-253,-15 22 0,-2 1 124,2-14 3130,-3 7-3130,-4 22 421,-2 10-590,0 3 17,0 17-16,0-3 5,0 26 11,0-1-22,1 15-12,1 1 34,4 1-5,-1-6-28,2-4 22,-2-19-3420,2-6 3403,-1-20 17,17-20-17,-1-7 17,15-20 6,-13 12 33,6-11-34,-7 14 23,4-6-5,-2 8-23,-6 16-11,-4 5-1,6 17 3404,-8 2-3380,17 16-24,-8 4 35,8 24-11,-9-15-16,-6-7 1,-1-1-2,0-1 10,4 5 13,-9-20 15,1-9-27,2-12-6,0-1 0,10-14 0,0 2-11,15-14 11,-2 8-6,4 2-11,-12 14-17,2 7 6,-4 13 0,-5-2-50,10 20-12,-11-7 23,5 6-90,8-1 28,5-5 39,-3-7 1,2 0 50,-3-5 0,1-1-269,8-1 1,-2-1 307,12-6 17,4-10 16,-8-17-10,-11 3-94,-15-2 0,-5-2 127,-9-8-6,-7-16-22,-10 23 17,-20 1 0,-14 14-51,-4 5 6,-9 14 11,13 12-5,6 12-6,5 13-6,14-10 612,7 13-595,21-18 219,12 3-236,3-10 17,27-6-22,-12-17 17,7-4 55,0-31-27,-23-2-218,2-11 204,-18 20 0,-4-2 22,-2-7 0,-1-2 0,1-2 0,-1-2-299,-2-7 1,0 0 315,0 11 0,0 3 14,-1 4 0,0 3 100,-2-18-100,1 23 0,0 11-67,1 18-1,-3 15 6,0 20-8,1 5 0,1 4-6,0-13 0,2 2-351,1 24 1,3 1 350,1-16 0,3 0-64,1 11 0,1 2-329,2 0 1,-1-2-87,-2-11 1,-1-2-2933,0 9 1,-1-3 2786,-3 11 1,0-9 0,-3-24-1</inkml:trace>
  <inkml:trace contextRef="#ctx0" brushRef="#br0" timeOffset="27775">3044 5558 18919,'15'-51'1275,"1"-1"0,-1 6 0,-4 9-575,-11 24-582,-1 7-79,2 36-11,0 14-25,0-2 0,0 3-435,0-12 1,-1 3 462,1 22 0,-1 2-23,0-19 1,-1 1-4,1 15 1,-1 0 2,0-19 1,0-3 19,-2 17 422,1-22-80,-2-18-157,1-22-135,-3-17-22,-1-22-42,4 17 0,-1-2-246,1-5 1,1-1 259,-1-4 0,2-1-3,-1-2 0,2-1 6,3-10 0,1 1-26,-1 17 1,2 2 10,5-14 1,4 2-14,-1 20 0,3 2-9,5-7 1,5 2 16,2 4 0,4 4 0,4 4 1,2 4-24,1 3 1,1 4 5,-1 4 1,-1 4-6,-3 6 0,-3 6-17,16 21 16,-21 23 12,-25-21 0,-7 3 6,-8 4 0,-7-1-18,-11 4 1,-3-3-121,3-7 1,-3-2 136,-3-4 1,-3 0 0,2-4 11,0-2 0,1-2 19,-13 5 1,1-3 75,-5-6 44,22-12 30,15-5-69,10 0 389,5 0-500,7 2 917,12 0-923,20 3 6,22 3-401,-21-1 1,2 0 340,5 2 1,1-1-118,1 1 0,2 0-204,0 0 0,0-1-334,1 0 1,-2-1 195,-9-1 0,0-2-2307,17 0 1,0-3-326,-20-2 0,-1 0 977,12-1 1,-2-2 2167,5-7 0,-22-2 3696,-18 0 1031,-19-1-733,-9 0-1418,-8 1-207,-1 2-1327,4 3-409,4 1-320,6 4-234,5 2-91,4 3 12,7 6 12,6 3 10,10 6 23,9-1 5,8-4 6,4-4 73,5-11-62,-15 0 56,3-13-16,-20-1-1,-1-8-27,-8-3 44,-22-14-62,2 18-26,-12-4 26,3 25-22,3 5 12,-9 12-34,7 3-17,4 4 0,10 7 5,7 0 6,4 11-16,8 3-6,11 2-1,11-1 18,-1-10 5,2-13 0,3-2 12,23-2-4,-6-7 1,1-5 2,-15-6 1,-1-4-9,-1 1 0,-3-3 75,14-22 1,-21 0-6,-2-12 11,-12-15 51,-9-1-68,-4 10-5,-2 11 95,1 18-17,1 4-33,1 1-101,0 9-34,0 6 11,3 6-5,8 14-6,6 10 12,11 17 5,-11-20 0,2 1-212,3 3 1,0-1 199,3 0 1,1-1-84,-1-1 0,-2-1-566,14 23-796,-23-4-8374,-49 3 8652,8-19 0,-16-4 1,33-22-1</inkml:trace>
  <inkml:trace contextRef="#ctx0" brushRef="#br0" timeOffset="28533">5186 5715 23002,'10'-42'845,"0"0"1,-1 0 0,-3 17-823,-6 32-12,0 5 6,0 31 5,0-4 0,0 2-19,0-7 0,1 2-536,0 10 1,2 5-1,-1-5 527,1-13 1,0 1-1,1 8 1,2 6-1,0-4-69,2 0 1,2 0-11,8 15 1,2 0-138,-3-17 0,1-3 194,1-3 0,-1-6 17,0-9-23,-19-22 1515,-7-10-1498,-12-12 0,-5-3 22,2 2 1,-1-2-123,-13-14 1,-1-4 127,5 3 0,1-3-500,2-3 0,3-1 486,7 10 0,3-3 12,6 0 1,2-3-1,4 1 8,5-5 0,3 0-8,1 2 0,1-3 1,4 2-2,9-10 1,5 4-7,4 3 1,1 3-276,-5 14 0,2 3 275,4 1 1,3 5-3,1 10 0,1 5-6,1 1 1,0 4 2,5 7 1,-2 7 4,-8 5 1,-4 6-6,-1 4 1,-5 5 2,-4 8 0,-5 2 0,0 17 11,-15-18 0,-7-2 6,-23 6-3,7-17 0,-3-2 631,-3-3 1,-4-3-643,-10-1 0,-2-3-3,7-5 0,2-2-12,2-1 1,1-3-201,-15-7-125,29-3-1623,7-7 486,19 0-4127,28-4 4839,3 5 0,-4 1 0,-10 6 0</inkml:trace>
  <inkml:trace contextRef="#ctx0" brushRef="#br0" timeOffset="29533">5905 5499 22655,'-48'3'313,"0"1"1,5 1-1,7 6-195,11 27-12,13 7-10,15 1-1,15 1 0,4-21 0,4-2-39,12 7 5,-5-13 1,0-4 34,-1-7 136,0-7 0,0-3-131,-5-6 62,21-19-7,-32-5 2,-2-13-74,-8-7-17,-12 0-17,-5 2-16,-6 10 0,0 13-29,-3 12-5,-3 13-5,-3 13 5,0 9-6,4 8-50,8 7-90,11 0-229,17 2-381,16-4-241,16-4 235,11-10 14,5-8 692,-2-14 100,-4-10 65,-10-11 143,-12-6 117,-11-3 51,-10 1-5,-8 4-203,-3 9 788,0 1-748,-1 12-107,1 0-123,1 6 6,2 8-22,5 8 50,4 23-45,-3-5 23,-3 23 10,-10-14 1,-7 11-22,-4-4-12,-4-10 23,4-12 173,6-14 208,4-10-343,15-25-49,2-1-18,15-21 18,2 9-6,5 1-1,4 3-4,13 6-1,-17 10-11,15 6 5,-21 12 51,5 7-44,-3 11-12,-6 12 16,-7 8-27,-3 3 0,-2-1 11,3-6 11,4-6-5,6-11 5,-4-9 34,10-7 39,2-20 5,-2-4-5,-3-19-33,-19-6 5,-8-9 5,-10-5 57,-2 1 28,-2 9-18,5 10 7,2 12-74,3 10-49,4 8-7,4 5-10,9 9 10,10 10 6,11 14-14,-12-8 1,0 2-134,4 3 0,0 1 141,2 2 1,0 1-6,1 0 0,-2 0-22,-3-1 0,-2 0-79,10 23-90,-22-5-301,-29-9-550,-20-12-1031,-21-11-1699,24-14 0,0-2 3772,-25-7 0,21 0 0,18 1 0</inkml:trace>
  <inkml:trace contextRef="#ctx0" brushRef="#br0" timeOffset="29908">7600 5643 24195,'25'41'250,"0"-1"0,-3-2 0,1-10-99,9-23 34,1-4 62,11-15-174,-17 3 67,-2-22-6,-20 1-22,-7-13 23,-7-3 10,-7 6 6,-1 9 62,-3 12-185,8 11 6,-3 9-12,4 12 6,-2 12 0,-1 15 0,2 24-17,6-16-17,5-12 1,3 0-434,15 12-91,-1-16 1,2-2-743,21 15 1272,1-18 0,-1-4 0,-10-6 0,18 4 0</inkml:trace>
  <inkml:trace contextRef="#ctx0" brushRef="#br0" timeOffset="31940">10130 5663 9626,'1'-8'8894,"-1"2"-8530,-1-25 1,-2-4 251,-2 12-160,-1-18 1,-3 4 187,-11 22-241,-9 2-151,-8 11-38,-9 14 4,-6 16-457,23-6 1,2 3 285,-1 4 1,3 3-4,-1 11 1,4 1-39,8-14 0,3 1 10,1 11 1,8-1 11,24 5-25,-1-19 0,4-2-257,8-4 1,7-4-64,18-4 1,1-4 134,-16-3 0,0-3-278,20-6 1,0-4-522,-24-2 0,-2-3 617,9-4 0,-2-4 241,-6 1 0,-3-4 190,-3-7 0,-4-1 84,4-11 83,-17 13 1,-4 0 684,-4-5 722,-2-5-201,-3 2-684,-1 13-493,-1 6 352,0 12-593,0 6 1045,-1 10-1044,-1 11-7,0 30-16,4 2-182,5 1 193,16-7 17,8-16 6,16 2 11,6-15 11,4-13 0,1-17-34,-5-12 45,-8-11 1,-16 6 363,-9-20 79,-14 23-387,-1-7-39,-6 22-11,-2 11-28,-1 12-28,-1 1-17,-9 39 0,-1 7-950,1-4 950,3-11 0,-2 9 0,3-4-25,4 4 0,3-3 96,-3-8 0,5 1-1107,13 9 0,6 5 0,1-11-971,11 3 2007,14-3 0,0-9 0,-20-29 0,10-5 0</inkml:trace>
  <inkml:trace contextRef="#ctx0" brushRef="#br0" timeOffset="32943">11720 5627 19003,'-3'-48'1676,"0"0"1,-1 6-1,-6 9-1306,-29 23-309,8 11 46,-16 16-65,18 8 0,2 6-26,2-2 1,-1 2-245,-7 15 0,2 2 225,13-17 1,4-1 2,0-1 0,3 2-40,9 18 1,11 1-219,12-17 1,3-1 106,-5 15 0,7-5-292,29-19 1,3-14-2986,-2-7 3372,-13-2 0,1-4 36,-5-10 1,-4-3-56,9-4 117,-8-1 0,-2-3 282,-3-17-133,-8 8 362,-8-3 517,-17 16-622,-2 11-331,-1 1 3381,2 14-3414,2 2 284,7 3-166,6-2-40,13 1-106,1-3 70,20-11 0,3-7-64,4-10-371,-1 2 1,-4-6 336,-24 2 0,-6-3-11,-1-4 0,-1-2-9,-3-4 1,-2 0 2,-3 5 0,-1 0-3,0-8 1,-3-1 2,-1 8 0,-2 1 3,0-7 0,-1 0-88,-2 0 0,-2 3 130,-2-12-28,-1 12 0,4 25-6,1 16-27,0 14 10,-2 22-5,-2 22-555,1-24 1,1 0 554,0-6 0,0 2 3,-2 20 0,1 1-6,3-16 0,2 0-47,2 18 0,5-1-121,5-14 0,6-3-120,6-5 0,5-4 119,-4-9 1,4-3-350,20-3 1,2-7 268,3-6 142,-3-5 1,-1-8 233,-15-7 0,-3-5-74,-1-1 0,-3-2-8,-3 1 0,-4-3 244,2-24 314,-16 15 302,-7-8-717,-6 21 90,-15 6-175,8 16 1198,-8 8-1259,12 4 384,-1 9-389,15 3-6,8 3 5,12 0-33,1-6 40,24 2 4,-12-13-16,17 1 17,-17-14 17,-8-7-1,-11-11-16,-10-10-45,-5 3 45,-14-23-34,-1 18 0,-6-7-5,-11 16 22,-5 16-17,1 2 0,-11 15 1,13 9 4,-7 11-21,11 0-18,-3 25 23,20-22-8,7 10 0,6 0 2,8-7-31,7 1 1,5-2-569,30-1-557,-15-12 0,5-2-3754,3-2 1,0-2 3560,-10-4 0,-2-1 0,14 1 1,-36-8-1</inkml:trace>
  <inkml:trace contextRef="#ctx0" brushRef="#br0" timeOffset="33083">13774 5881 25562,'-54'-28'0,"11"6"0</inkml:trace>
  <inkml:trace contextRef="#ctx0" brushRef="#br0" timeOffset="76846">3704 9040 13771,'0'-8'5529,"0"1"-3883,0 7-705,0 0-565,-61-52-304,37 43-24,-21-10 0,-1 10-43,13 44-5,-8 9-28,20-4 0,4 1-724,0 6 662,3 0 1,2 2-175,7-16 1,3 1-628,3 14 1,3 0 78,6 14-664,12-20 0,4-6 507,6-12 325,1-7 0,2-3 466,10-8 973,14-5 73,-25-3 3025,-4-6-1810,-24 5-800,-1-1 101,-5 4-258,0 0-1137,3 0-1,-1 0 24,11-1 21,5-4-33,25-6 11,-11 0 9,1-2 0,-1-1-9,-2-3 14,7-8 0,1-3-8,-3-5-487,-7 2 1,4-7-1,-3 0 490,1-5 0,-2-4-7,-1 2 0,2-4 0,-3 0-328,-3 6 0,-2-1 0,-1 0 324,-2 2 1,0-1-1,-2 2 5,2-6 0,-3 0 36,-3-10 1,-4 5 5,-4 5 56,-6 8 0,-5 3 39,-5 15-106,-6 0-11,0 22 11,-6 38-45,4-6 14,-1 21 0,1 6 457,8-16 1,2 1-482,0-1 1,0 4 0,3-3 6,0 0 0,3 0-3,6 17 1,6-1 161,2-24 0,2 0-156,6 13 0,5-3 0,2-17 0,1-6 0,17 9-17,15-13 0,6-23 20,-32-3 0,0-4-224,4-6 1,-3-3 237,-8-4 0,-4-2 373,9-16-317,-6-9 870,-14 8-741,-3 5-34,-9 8-101,-4 19 435,-6 8-496,2 5-17,-10 18 16,9-5 12,-12 33-17,17-13-17,2 19-5,10-19-152,13 4-1590,9-19 0,4-3-7439,13 7 8524,-11-10 1,-3-5 0,-11-10-1,-10-1 1</inkml:trace>
  <inkml:trace contextRef="#ctx0" brushRef="#br0" timeOffset="77008">4896 8886 21870,'0'0'0</inkml:trace>
  <inkml:trace contextRef="#ctx0" brushRef="#br0" timeOffset="79294">5173 9157 13743,'-8'2'4021,"2"0"-912,6-2-2179,0 0-841,9 4-38,-1 0 140,23 7-118,-13-7 106,17 1 45,-14-6 140,10-9-101,-8-6-17,-2-10-134,-11 3 96,-5-6 21,-7 5 62,-9-5-212,1 11-3314,-13 4 3257,11 11 12,-11 3-18,3 8-4,-6 7-29,2 10 0,5 16-11,8-1 22,6 1-72,26 17-118,5-25 45,12 13-180,9-22 35,-4-15 178,1-1 17,5-13 129,-18-9 11,5-12 73,-4-19 0,-8 2 3353,-4 1-3258,-2 0-117,-10 23 84,5-9-18,-9 20-256,1 1 72,-3 8 22,2 3 12,5 11-1,5 6-10,9 23 21,-2-2 7,2 10-34,-8-11 5,-5-13-5,-1-4 280,-4-15 22,2-6-162,3-17-101,0-2 33,10-21 12,6-6 5,2 1 6,4 2-72,-13 21 10,7 8-22,-7 13 6,3 4 5,8 26 6,-6 3-6,-7-8 0,1 1-5,5 11 16,7 6 40,15-10 5,10-4-282,-18-18 0,1-4 248,-1-7 1,0-6 22,9-9 0,-1-4-36,-14 4 0,-2-3-1,4-4 1,-4-6 24,-5-10 1,-5-6-1605,-3-10 0,-2-2 1576,2 3 1,-1-2 0,-7-12 0,-5 5-365,-7 4 379,0 15 0,-4 0-11,-4 9 1,-2 2 276,-11-22 258,0 11-505,14 29 3034,4 12-3084,5 9 28,-8 38-17,5-10-25,-3 20 0,0 6-210,4-17 0,0 2 207,1-2 0,0 4 1,2-2-444,4 14 1,6-1 282,4-3 1,6-3-236,7-5 1,5-4-463,3-7 0,3-5-3724,0-7 1,-1-6 4597,21 6 0,-31-17 0,-18-8 0</inkml:trace>
  <inkml:trace contextRef="#ctx0" brushRef="#br0" timeOffset="79520">6422 9145 24592,'52'-12'56,"1"1"0,-2 1 0,0 2-37,-5 5 1,-2 2-793,1 0 1,-2-1 536,-1 1 1,-2 0-1611,-2-1 1,-2 2 1845,20 2 0,-23-1 0,-19 1 0</inkml:trace>
  <inkml:trace contextRef="#ctx0" brushRef="#br0" timeOffset="81629">7857 8619 17820,'-37'7'1045,"0"0"0,-3-10-810,58-10 87,22-10 0,8-3-199,-5 6 0,3-1-1287,1 0 0,4-1 0,-2 2 1203,7-3 1,1 1 2,-10 3 1,4 0 0,1-1-303,-7 4 0,1-1 0,1 1 0,0-1 277,5-1 0,0 0 0,1-1 0,2 1-7,-3 0 0,2 1 0,1-1 0,2 0 0,0 0-1,-2 2 0,2-1 1,1 1-1,-1 0 1,-1 0-1,-2 2-7,8-4 1,-4 2 0,0 0 0,5 0-3,-13 3 0,3 0 0,1-1 0,2 1 0,-1-1 0,-1 2 0,-3 0-356,4 0 1,-3 1-1,-2 1 1,2 0 0,2 0 357,0-1 1,1 1 0,2 0 0,0 0 0,0 0-1,-1 1-204,-2 1 1,-1 0-1,1 0 1,-1 1 0,0 0-1,-1 0 199,7 0 1,-1 1 0,0 0 0,-1 1 0,-1 0-1,6 0 0,-1 1 1,-1 0-1,0 1 114,-2 0 1,0 1 0,-2 1 0,-4 0-112,-5-1 0,-4 2 0,0-1 2,6 1 0,1 1 0,-6-1 3,-6 1 1,-3-1 396,9 1 1,1 0-392,-4 0 0,-1-1-8,-3 0 0,-1 1 2,16-2 1923,-1-2-1608,-31 1 2710,2-4-2951,-25-2-51,-21-9-23,2 3 1344,-24-8-1326,10 5 38,-11-6 35,2 1 66,3 0 45,0 3 51,-1 1 50,0 2 39,2 2 688,9 3-749,11 3-74,11 2-167,9 3-17,12-2 0,14 2-5,21 0-23,-5 4 0,3 1-3,-12 0 0,0 1-304,19 4 0,-1 3 299,-15 0 0,-3 1 5,1 0 0,0 3-6,7 8 1,-3 3-42,-1 16-34,3 9-1048,-38-16 1,-8 2-8700,-19 16 8360,11-22 0,0-2 1,-8 3-1,16-22 1</inkml:trace>
  <inkml:trace contextRef="#ctx0" brushRef="#br0" timeOffset="82846">10357 8531 14172,'46'-32'69,"-1"0"0,0-1 1,-4 5-1,-1 0 1,-3 6 1203,3 5 0,0 4-1489,19-2 1,-3 2-127,-4 2 776,-7 3 1,-1 1-4473,-7 6-1399,-19 5 531,-1 1 4887,-24 6 1,1-6-1,-1-1 1</inkml:trace>
  <inkml:trace contextRef="#ctx0" brushRef="#br0" timeOffset="83103">10684 8361 10310,'-11'4'8378,"2"-1"-6770,9-3 336,0 0-1765,3 9 101,21 4-196,8 9-50,11-2-6,-6-2 0,0 1-23,-8-3 1,0 0-12,6 3 1,-1 1-1,-3 5 1,-5 2 16,-11 12-17,-20-6 1,-8 0 5,-20 4-494,2-15 1,-5-4 493,-1-5 0,-2-3 3,-10 0 0,-3-1-37,4-1 0,0-1-154,1-1 1,5-4-3179,6-11-415,27 1 3781,21-8 0,-2 10 0,1 0 0</inkml:trace>
  <inkml:trace contextRef="#ctx0" brushRef="#br0" timeOffset="83462">11599 8347 13452,'0'-4'6324,"0"1"-4113,0 3-1067,-79-54-708,45 39-318,-13-15 0,2 5 5,23 25-62,7 5-44,7 1 45,4 13-45,7-6 55,22 24-21,9-8-51,-4-6 0,1-1 0,18 9 11,-7-7 0,0 1-8,-14-8 0,0-1 2,10 7 1,-4 1 0,1 11 10,-24-4-16,-33-1-61,-23-3 30,13-15 0,-3-2-423,-3-2 0,0-1 182,-1-3 1,3-1-228,-20-4-5206,-1-15 5705,34 0 0,-3-1 0,22 9 0</inkml:trace>
  <inkml:trace contextRef="#ctx0" brushRef="#br0" timeOffset="84396">12144 8369 9990,'0'-4'9830,"0"0"-7191,0 4-2578,-32-55 29,16 49-23,-24-34-28,27 69-11,6 12 28,6 7-11,11 6-28,12-3 28,16-4-240,-14-26 0,4-3 226,3-2 0,2-3 16,0-4 1,1-2 75,27 0 28,-11-16 0,-14-9 12,-12-14-18,-12-9-33,-13-9-39,-14-7-54,1 27 1,-3 2-235,-5 0 0,-2 3 255,-18-11 32,6 20 1,-4 5-1563,7 8 1,0 2 1495,-2-1 0,2 2 297,-26 16-303,35 6-163,2 10-492,12 9-861,16 4-3400,9-16 1,2-1 3768,8 6 1,5-3 0,-23-26-1</inkml:trace>
  <inkml:trace contextRef="#ctx0" brushRef="#br0" timeOffset="84928">12687 8341 22099,'9'-22'214,"-6"36"-208,-8 21-4,-1 0 1,-1 1 25,-5 12 6,-5 10-4118,0-11 4291,6-20 1135,2-12-1040,7-27-67,1-14-39,5-20-39,3-16-327,-1 26 0,2-2 237,0-2 0,0-1 34,1 1 0,0 1-15,-1 3 1,1 3 3218,7-21-3209,-1 18-3239,3 15 3143,-5 13 11,9 18-11,-5 13-11,4 19 22,1 12 3,-12-22 0,1 1-23,5 9 1,0-1 163,7 15-155,-4-21 0,1-3 11,0-8 11,13 3 79,-6-23 3219,1-14-3259,-2-20 18,-7-18-34,-11 17 0,-2-1-324,4-21 315,-6 9 0,0-1 4,1-13-29,-2 18 0,1 0 435,3-10-441,1 13-38,-1 12-174,0 12-869,0 9-4699,0 13 5855,-1 5 0,-2-2 1,-2-3-1</inkml:trace>
  <inkml:trace contextRef="#ctx0" brushRef="#br0" timeOffset="85537">11056 9571 19546,'7'-43'1241,"1"1"1,-2-3 0,-1 8-727,-5 17-364,0-4-369,-1 17-1,0 10 225,1 5-208,5 32-39,-2-11-829,3 11 0,1 3-3360,0 16-486,-2-18 1,0-1 3836,-1 5 0,-3-18 1,0-21-1</inkml:trace>
  <inkml:trace contextRef="#ctx0" brushRef="#br0" timeOffset="85820">11086 9748 14120,'-10'-46'1212,"0"1"1,0 0 0,-4-19-1,4 5-604,7 22 0,1 5 80,0-21-16,5-3-156,12 10-404,7 4-67,17 6-34,9 21-6,11 10-8,-26 10 1,1 3-412,2 3 1,0 5 388,0 4 0,-2 5-34,-2 3 0,-3 3 3,-5 1 0,-6 3 17,-6 0 0,-7 1 42,-9-2 0,-8-2 8,-7-1 0,-7-3-8,-7-3 0,-4-3 2,-4-4 1,-2-3-23,1-3 1,0-3-91,4-3 0,2-1-629,-18-5-2518,24-8 3254,30-8 0,2 5 0,11 0 0</inkml:trace>
  <inkml:trace contextRef="#ctx0" brushRef="#br0" timeOffset="86486">12039 9442 22481,'-32'-34'170,"-1"-1"0,3 5 0,4 13-142,9 31 16,-1 13-27,1 7-17,6 4 6,7-3-1,6-7 18,14 5 10,-3-19 7,8 5 458,2-15-274,-4-11-50,12-7-74,-13-5 455,13-31-354,-17 24 57,6-18-68,-16 31-155,-3 7-294,-1 5 237,-2 13 33,0-1 12,-2 41-18,6-25-33,7 32 17,12-30 28,25 6-12,-10-15 29,25-6 16,-20-17 18,9-12-1,-7-14 17,-8-15-329,-9-14 264,-16 24 1,-3-1-1,-2-4 1,-2-1 11,-1-2 0,-1 0-14,0 9 0,-1-1 39,-2-9 0,-1 3 67,-2-3 73,-5-9-67,4 32-152,2 12-83,1 8 16,-2 11 90,-5 28 23,3-4-88,1 0 0,1 4 65,3-5 0,2 0-9,-1 12 1,2 2-65,3 2 1,2 1-161,2 0 1,4-2-192,3-2 1,3-3-291,2-5 1,2-4-413,0-6 0,0-3-3898,18 11 5024,-8-18 0,-16-11 0,-6-6 0</inkml:trace>
  <inkml:trace contextRef="#ctx0" brushRef="#br0" timeOffset="86961">12430 9433 21758,'40'-19'-49,"0"1"0,0-1 0,16-5 0,-2 8 9,-20 16 1,0 5 22,2-2 1,-1 0 27,10 1 17,5-5 39,-23-6 73,3-6 34,-6-7 79,-8-4 43,-7-2-83,-13 1-84,-12 4-6,-14 9 56,-14 8-1777,13 12 0,0 3 1632,-12 6-12,15 2 1,3 3-1,5 9-39,0 9 29,12-5 27,13-5 56,9-6 62,9-7 3459,5-8-3325,2-10-5,1-11 257,2-13-347,-12 3 135,2-10-12,-14 13-45,-1-2-55,-2 5-79,-3 7-101,-1 5-117,-2 3 10,0 6 85,3 10-67,2 16-729,0 22-1350,-3-18 1,0 1 1449,-2 1 1,0-2 0,0 12-1,-1-18 1</inkml:trace>
  <inkml:trace contextRef="#ctx0" brushRef="#br0" timeOffset="92462">7704 7485 19400,'2'-35'230,"12"30"-146,7 49-53,-8-13 0,0 2-5658,3 28 5649,-6-13 34,-5 6 1413,-7-14-1273,0-8 1749,-8-4-1351,0-27-397,-2-3 77,-4-19 3235,2-12-3391,-3-17-76,8 10 0,2-1-372,2 3 0,2 1 352,-1-1 1,2 0 21,2 4 1,3 1 78,7-25-92,-1 26 0,1 2-25,8-17-1,15 11 1,-11 22 5,23-3-28,14 12 6,-11 4-6,-11 9 0,-4 7 17,-8 18-5,2 21 5,-24-11-3,-14-7 0,-6 0-14,-21 14 357,15-20 0,-2 0-335,-2-6 1,-2-2-6,-13 10 0,8-7 17,9-4-6,21-12 17,8 3-22,6-3 16,10 0-22,-1-5 330,28-2-313,-3-6-28,-9 0 0,1-1-205,-1-2 1,-1-2 103,2-2 0,-1-1-62,20-9-173,-15 3 0,-3 0 100,0-3-20,-1 0 0,-4-2 211,-10 1 73,2-9-6,-26 12 45,-9 3 6,-4 6 601,-10 0-349,11 5 44,-4 0-213,10 4-100,4 1-23,3 1 1,0 4 10,1 4 23,4 3 129,10 1-56,5-6-84,3-2 61,12-12-67,-8-5 34,10-10 11,-12-1-39,-10 3 33,-7-3 29,-17 0-90,0 6 16,-28-1-10,5 17-12,-16 6-6,16 4-10,-3 17 5,22-9-11,-5 29 22,16-13-17,6 16 1,3-18-1,23 12 17,-8-24 28,8 0 1,5-3-12,18-7-3,-14-5 0,4-4 39,1-9 1,-1-4-43,16-7-19,-27 5 0,-2-3 81,15-25-17,-15 2-226,-12 11 1,-2-1 198,-5-9 55,-18-14 17,-7 17-67,-2-1 78,-1 9 34,11 18-6,1 1-146,4 6 379,1 2-361,6 6-23,4 3 0,5 4 5,1 1 12,-2-1-11,-5-4-1,-3 1 18,-3-6 16,0 2 218,-2-3-211,-3-1-29,-3 0 11,-3 0-12,0 0 7,-2-1-23,7 1 0,-2-1 11,6 1-1826,0 0 112,4 4 320,0-1 1383,12 10 0,-10-8 0,6 4 0</inkml:trace>
  <inkml:trace contextRef="#ctx0" brushRef="#br0" timeOffset="93019">8983 7316 19652,'0'-41'675,"-1"0"1,-1 3 0,-6 9-295,-24 21-44,-3 4-107,0 4-107,2 7-45,3 6-11,3 9 29,2 9-12,1 5-34,4 4 0,8 0-5,7-3 39,13-7 67,10-8 45,11-9-28,9-10-72,4-13 10,1-11-5,-3-10-17,-7-5 11,-11-1 11,-8 4 18,-7 6-35,-6 9-55,0 9-51,-2 7-5,-3 11 27,0 3 18,-11 30-29,0 1 20,4-9 0,-2 2-262,-1 0 0,0-1 245,-2 2 0,0 1 3,0-1 0,0-1 0,2-2 0,1-2 6,-3 21-1,10-12 46,15-13 72,10-10 11,12-9-16,9-10-45,9-8-34,8-10-45,-25 7 0,0 0-120,2-3 0,0 1-541,1-1 1,0 1-3095,0 0 0,-1 1 3761,21-7 0,-23 8 0,-15 6 0</inkml:trace>
  <inkml:trace contextRef="#ctx0" brushRef="#br0" timeOffset="94754">9233 7310 9497,'0'-6'4915,"7"-26"0,2-3-3959,-3 13-638,4-13 0,-1 2 655,-6 20-402,0 5-392,-3 2-141,1 6 65,-1 12 4,-2 13-18,-3 13-38,0 11-18,1 0-5,9-1 84,13-6-22,0-17 151,18-6 67,-6-19-39,11-11-51,0-10-5,-2-12-51,-5-7-55,-5-2-35,-7-1-44,-6 3-16,-5 5-108,-2 6-83,-5 13-650,0 5-891,1 9-2172,7 5 3892,9 8 0,-9-3 0,2 2 0</inkml:trace>
  <inkml:trace contextRef="#ctx0" brushRef="#br0" timeOffset="95310">9844 7306 10808,'4'6'9164,"-1"0"-7966,-3-6 718,0 0-1787,19-20-29,9-5-32,13-14-35,-5 8 40,-4-1 28,-11 2 0,-1-10-1,-9 0 1,-8 5 11,-9 7-5,-9 12-51,-9 7-17,-6 16-6,-3 9-33,3 14 17,6 8 6,6 6-23,8 2 5,5-1 6,13-1 34,8-6-11,15-6 16,10-12 34,9-8-11,1-14 50,-1-11-56,-15-3 73,-10-8 0,-3-2-67,-3 1-6,-2-4 1,-2 0 67,-6-4-35,-1-7 18,-1 4 16,-3 6-61,-1 7-22,0 10-29,0 5-11,5 6-11,5 6 11,12 16 6,-6-3-17,12 21-5,-11-7-7,5 11-21,-5 1 5,-6 12-6,-11-18-285,-13 16-662,-11-21-1315,-11 4 2296,-4-10 0,15-13 0,4-7 0</inkml:trace>
  <inkml:trace contextRef="#ctx0" brushRef="#br0" timeOffset="95710">10752 7241 24855,'48'-23'662,"-5"-4"-539,-22-10 6,-5-6-45,-9-7-23,-8-4-21,-3 0 21,-2 6 158,1 6-152,2 22-50,1 6-23,2 16-3369,0 12 3375,0 1-123,2 39 117,2-3 3,0-10 1,0 0-335,5 18 309,0-22 0,1 0-115,1-6 0,4 1-507,10 15 0,2-1 322,-8-14 1,2-2-1169,17 13 1,0-5-947,-5-12 2017,-1-7 0,-2-3 1,-13-10-1,6-2 0</inkml:trace>
  <inkml:trace contextRef="#ctx0" brushRef="#br0" timeOffset="95912">10817 7186 23752,'39'-19'88,"0"0"1,1 1-1,1-2 1,0 1 0,-7 5-381,-4 4-4115,8-3 4407,-21 8 0,-9 2 0,-4 2 0</inkml:trace>
  <inkml:trace contextRef="#ctx0" brushRef="#br0" timeOffset="97337">21004 8855 15620,'-20'-50'1622,"0"-1"0,4 8 1,-1 8-1192,-7 13 207,-5 8-218,-5 5-184,-12 2-124,-1 16-61,1 10-15,22 3 0,4 3-13,-6 9 16,8 23 34,27-18 0,16 12-31,-5-25 0,4-2 0,11 5 0,2-1-26,-6-5 1,-1 0-128,0-3 0,-3-1 100,6 12 28,-23-12 78,-25 5-39,-23-9-25,4-8 0,-3-2-211,-26-1 191,21-2 0,-1-2-22,4-3 0,1 0-51,-23-2-1680,3-16-6553,54 0 8295,9-5 0,6 10 0,1 6 0</inkml:trace>
  <inkml:trace contextRef="#ctx0" brushRef="#br0" timeOffset="98402">21227 8967 15238,'2'3'4185,"-1"-1"-388,-1-2-3612,27 1 117,3-1-83,26-4 128,2-11-235,-21 2 45,7-14-23,-26 4-33,-1-9 11,-10-9-56,-12 7 0,-6-2 6,-4 15-29,-2 7-44,5 8 33,-13 9-10,10 2-18,-21 20 0,20-9 12,-14 24-12,15-7-10,0 14 49,13 13-44,15-8-570,2-22 1,4-3 603,17 6-9,-7-16 0,4-3-530,25 2 535,-23-9 1,2-2-9,1-5 1,-2-3 106,13-10-57,-10-6 68,-22-10-62,-11-12-22,-2-2-28,-4 0 1124,1-2-1136,6 19 565,2-5-581,18 7 55,0 12-49,13-3 33,-11 9-40,9 6 12,-19 3 6,13 8-28,-14 7-1,6 20 12,-4 2 5,2 13 12,-9-18 0,7 14 10,-7-20-21,4 9-6,-8-20 50,2-7 39,-2-10-39,9-10 6,5-11-22,0-3 21,7-15 1,-8 2 17,2-9-34,-9 10 73,-5-6-68,-7 21 6,0-16 6,-6 17-28,1-1 11,-3 5 6,1 7 5,2 1 22,-1 1-44,2 3-263,1 2 235,0 8 39,0 5-28,0 4 11,11 20-6,5-4-33,14 19 28,5-5 0,5 1-11,-2-3 45,-6-6-34,-12-12 5,-8-5 51,-8-13 112,-1-2 0,-2-8-140,0-3-11,5-24-28,4-5 5,7-19 23,7 2 6,1 2-23,0 6 0,-8 15 11,-3 2-291,-4 11-555,2 2-778,6 5-1020,5 15-2710,6 8 5343,3 12 0,-13-10 0,-5 0 0</inkml:trace>
  <inkml:trace contextRef="#ctx0" brushRef="#br0" timeOffset="98935">22941 8960 14365,'3'9'5993,"-1"-2"-4189,-2-7 49,0 0-1763,25-22-17,-8 14-17,17-17 134,-5 13-117,-14 5 67,12-11 22,-7-4-78,0-2-22,0-7 44,-9 8 46,-5 6-63,-5 6-72,-10 5 17,-8 4-6,-11 3-12,-6 6 2,0 7-1,8 8-23,8 4 6,9 6-11,16 13 0,2-14 22,18 15 28,1-17-22,-1-9 0,1 0 11,13 5-3,-8-10 0,0-3 37,15-4 10,10-2 18,-8-11 44,-12-10-22,-13-9-56,-11-10 12,-8-6-35,-4-3 1,-1 2-6,4 3-23,5 7 1,5 6-23,6 6 28,7 5 23,6 7-28,2 6 27,1 9-27,-9 2-29,6 21 7,-12 1-52,8 23-1030,-7 3 833,-10-20 0,-2-1 1,3 4-1,-3-2 0</inkml:trace>
  <inkml:trace contextRef="#ctx0" brushRef="#br0" timeOffset="103139">14085 7373 13956,'-15'-15'1265,"15"-1"-726,39 0-63,-4 3 0,1 1-23,22-7-560,-24 9 1,0-1 416,6 1 1,-1 0-132,-5 2 1,2 1-925,18-4 1,1 0 803,-14 4 0,0 0 43,5 1 1,4-1 0,-3 2-30,7-1 0,1 1-400,-2 0 1,3 1-1,-4-1 358,1 2 0,-2 0 15,-1 1 1,4 1 0,-3 1-3,6-1 1,0 0-442,-2 1 0,3 0 0,0 0 425,-7 0 0,-2 0 0,2 0-12,1 1 1,2 0 0,-1 0 1,3 0 1,0 0 0,0 0 5,1 1 0,0 0 1,1 0-5,1 0 1,0 0-1,-3 0-9,-10 0 1,-3-1-1,3 1 5,15 1 1,5 0 0,-6 1-3,2-1 0,-1 1-1,-4-1 0,4 1 1,-3 0-3,-12 0 0,-1-1 0,0 2 0,-1-1 0,1 0 1,0 1-256,-1 1 0,1-1 0,-1 2 251,0-1 1,0 1 0,0 0 125,-1 0 0,0 1 1,0 0-123,20 5 0,-2 1-8,-14-4 0,0 2-2,-4 0 1,3 1 0,-4 1-2,2 1 0,-1 1 5,-3-1 1,3 1 0,-2-1-12,7 6 1,-2-1 275,-1 1 0,-1-1-276,0 1 0,0 0-8,1-1 0,-3 0 14,-9-5 0,0 1 3,11 5 0,-1 0 8,7 8-533,-12-6 1,-2 0 521,-4 4 956,1 5-922,-19-13 820,2 1-809,-2-4 318,-4-4-346,-2-5 3397,-4-3-3369,-2-1 532,-2-2-51,-5 0-122,-5-1-158,-8 1 68,0-1 33,4 0-28,7 0-78,5-1-106,2-3-135,-1 0-6,-1-4 12,-1 0 33,-2-2-22,-3-1-12,-1-1 18,-2 1 16,0-1 11,0 1 40,3 2 22,0 1 0,3 2-6,-1 0-44,1 2-23,-1 2 17,1 0-34,2 2-139,1 0 89,3 3 45,3 6 22,4 8 17,6 6 67,13 8-73,-7-10 68,21 5 0,-3-14-18,18 0-49,-8-7 5,-10-3 0,0-4 17,11-5-1,-17 2 1,-1-2 107,4-14-1,-16-5-33,-12-3-51,-13-2 11,-6 5 18,-3 5 4,3 6-27,5 6-50,4 5-23,2 3-118,1 1 56,-3 7 51,-1 6-17,-8 12 0,-4 8 6,-7 2-17,-3 0 5,-5-6 40,-4-6-1,-7-9 1,-12-6-20,22-6 0,-2-2-116,-3-2 0,0-1 121,0-2 1,1-1-12,3-2 1,2-1 36,-24-14-17,20 2 28,11 3-23,13 8 1,9 5-17,1 5 147,1-1-164,11 6-16,8 4 10,16 6 23,10 2-15,-12-7 1,-1-1-3,14 3 0,8-1 6,0-3 5,4-4 0,-17-5 1,-1 0-1,11-3 6,-2-11 5,-28-1 6,5-8 17,-7-6 16,-6-3-16,-8-3-17,-7 1 6,-4 2-12,-3 4-16,1 7 22,2 9-62,2 7 1,3 5-40,0 2 45,0 8 39,-3 8-33,-1 19 22,-1-1 0,0 1-12,-1-2 12,-2-9 12,-9 6 4,-23 0 29,-10-8-267,-8-5 233,22-12 1,0-3 4,-25-2-2,26-2 0,1-3 37,-24-7-23,26-3 0,13-1-34,16 5-5,3 0-39,8 2-305,4 4-743,4 6 1098,-1 20 0,-8-12 0,-2 10 0</inkml:trace>
  <inkml:trace contextRef="#ctx0" brushRef="#br0" timeOffset="113716">20793 9548 9436,'57'-3'552,"1"0"1,0 0-1,-11 1 1,2 0-1,-1 0 1,-1 0-1638,4 0 0,-2 0 0,3 1 1160,1-1 0,3 1 0,1 0 0,3 0-488,-7 0 1,3 0 0,0 0 0,2 0-1,-1 0 430,5 0 0,-1 0 0,2 1 0,1-1 1,1 1-117,-11-1 1,1 1 0,2-1 0,0 1-1,-1-1 1,1 1 0,-3 0 118,4 0 1,-1 1 0,0-1-1,-1 1 1,0 0 0,1 0-223,-1 0 0,2 0 0,-1 0 0,-1 1 0,-1-1 0,-1 0 197,11 2 1,-2-1 0,-1 0 0,1 1 0,-10-1 1,2 1 0,0 0 0,-3 0 0,-2-1 84,8 1 1,-3-1 0,1 1-102,-7-1 1,2 1-1,-2-1 1,-4 0 2,12 0 1,-7 0 771,-5 0 1,-14 0-556,-29-1 358,-34 3-279,-3-3 1,-7 0-63,-12-1 0,-7 1 0,2 0-58,13-1 1,2 1 0,-5-1-42,-7 0 1,-7 0 0,-1-1-1,3 1 195,12 0 1,1 0-1,1 0 1,-3 0-252,0 0 1,-2 0-1,-1 0 1,-2 0-1,-1 0-209,-1 0 1,-3 0 0,-1 0-1,-1 0 1,1 1 0,2-1 178,4 1 1,2 0-1,0-1 1,-1 1 0,0 0-1,-1 0-200,2 0 1,-2 0-1,-1-1 1,0 1-1,0 0 1,2 1-1,1-1 179,-11 1 0,2 0 1,1 0-1,2 0 0,1 0 133,0 0 0,2-1 0,1 1 1,-2 0-120,4 0 0,-3 1 0,0-1 0,2 0 0,6 1 6,-3-1 0,6 0 1,-2 0 51,-13 0 0,-1 1 0,7-1 94,15-1 0,5 0 1692,-10 0-1719,36-1 1738,8-2-2006,40-5 303,12-1 1,9-1 460,-13 3 0,1 0 0,5 0-576,1 0 0,3-1 1,3 2-1,-1-1-357,1 1 1,1 0 0,1 1 0,0 0 296,-8 1 1,1 0-1,0 1 1,1-1-1,0 1-406,2-1 1,0 1 0,1 1 0,0-1 0,1 0 413,0 1 0,1 0 0,0 0 0,-2 0 0,-1 1-245,1 0 1,-3 0-1,1 0 1,3 1 199,-8 0 1,4 0 0,2 1 0,-1-1 0,-1 1 0,-5 0-22,4 0 0,-4 1 0,0-1 0,1 1 9,10 0 1,1-1 0,1 1 0,-5 0 10,3 0 1,-3 0 0,-4 0-90,5-1 1,-6-1-13,-8 1 1,-4 0-150,-5-1 0,-10-1 258,-23 0 1,0 0 0,-10 0 0</inkml:trace>
  <inkml:trace contextRef="#ctx0" brushRef="#br0" timeOffset="116794">13450 8311 8791,'43'-25'933,"-1"0"1,-3 3 0,-7 2 394,-9 5-578,-9 5 1351,-5 0-1188,-6 7-393,0-1-374,-2 4-807,-1 0 583,1 3 296,3 2-89,-1 7 33,2 3 113,1 14-191,-2-9 67,0 16 6,0-5 39,1 14 17,3 7 5,1 7-223,-3-26 0,1 0 86,-1 1 1,1 1-23,-1 1 0,1 0 2,-1 0 1,0-1-12,-1 0 1,0-1 2,0-1 0,0-1 76,3 30 6,1 1-57,-5-31 0,-1-1-5,1 2 0,0 0-9,-1 0 1,0 0-7,-1-1 1,1 1 31,0 29-28,1-4-1,-3-6 51,0-7 123,-2-6 213,-5-8 146,-3-6 6,-7-8-197,-5-6-196,-8-3-89,-9-2 166,-10-1-273,-5 1-22,-2 0-163,0 2-285,14-1-5585,-6 2 6044,17-4 0,6 0 0,11-3 0</inkml:trace>
  <inkml:trace contextRef="#ctx0" brushRef="#br0" timeOffset="120861">14194 8969 20179,'-39'-13'1013,"9"2"-1013,28 11-213,4 0 269,5 0 163,13-3-74,20-4-72,19-3-48,-25 4 1,3 0-1,5 0 0,-2 1-14,15-2 0,0 2-22,-34 4 11,-5 0 140,-9 1 0,-6 0 1037,-1 0-1093,-9-5-90,-6-1 18,-25-6 4,12 5-16,-19 0-5,22 6 10,-5 1-16,6 0 22,3 3 17,-2 2-5,-4 2 27,-5 2-16,-4 0 11,1 0 11,4-1-17,7-3-34,11-2-33,6-1-61,7-2-6,0 0 89,6 0 84,10 0-27,14 0-12,18-1-17,11-2-180,-27 1 0,1 0 175,-1-2 0,-1 1-72,26-2 55,-10 1 16,-12 1 18,-13 2 145,-11 0-56,-7 0 455,-5 1-472,-5 0-99,-11 0-29,-15 0-1,-14-1 12,-8 3 22,12 1 17,-8 4-11,24 0 5,-9 1-16,13-2-6,2 0-28,8-3-17,2 0 6,9-3-174,1 0 292,12 1-12,9 0-34,22 1 12,12-3-300,8-1 227,-1-2 28,-9 0 0,-13 1 16,-16 1 113,-12 1 101,-8 1 33,-5 0-117,-4-2-135,-7-1 250,-13-3-317,-12 1 22,-7 1 40,-1 3-12,5 1-5,8 2 11,4 1 0,0 4-5,-2-1 10,-3 2 6,2-1-22,9-2-28,6-2-11,11-2-90,2-1-6,3 0 112,6 0 96,8 1-23,13-1-39,13 1-5,8-3 16,2 0 17,-3-1-17,-8 0-17,-9 1 6,-12 2 34,-6 0 0,-8 0 55,-2 0 230,-2 0-296,-15-2-51,2 1-6,-29-2 40,-1 3 2,8 0 1,0 1-9,-12 0 0,-5 2 0,33-1 5,2 1-44,9-3-84,5 1-157,3-1 297,9 3 55,8 1-27,18 1-17,11-2 17,10-3-23,0-4-27,-6 0-6,-6-2-17,-9 0-135,-6 2-358,-7 1-330,-6 0-236,-7 1 880,-5 0-118,-2 0-28,-2 0 168,-3-2 230,-1-2 174,-4-4-130,2 3 102,-3-8 38,5 3 102,-2-5 67,-2 0-28,-2 0-90,-6 2-51,-5-1-145,1 5 107,-17-4-7,6 8 208,-23-5-291,27 8 0,-1 0 56,23 3-56,3 1-163,1-1-50,1 6 118,1-1 5,4 9 6,6-1 11,10 4 33,9 1 1,10-1-29,10-1-44,3 0 11,-11-3-14,-10 0 0,-4 1 20,-6-1-17,14 16 22,-33-11-6,0-1 18,-5 5-1,-3-4 62,-8 5-11,-5-5 0,-8-1-12,-2-5-38,2-4 38,-7-2-27,7-3 28,-6-1-51,11 0 6,6-1 16,9 0-22,4 0-212,2 0 206,8 0 18,16 0 16,11-2-28,2-1 12,5-4 27,-13-2 6,4-2 113,-8-4-97,-11 3 80,-6-12-130,-9 11 17,-7-15 0,-7 7-16,-14-12-1,0 5-16,-8-3-6,13 13 5,-3-1 1,13 11-17,-17-9 0,11 10 16,-7-3-16,0 6 11,13 2-22,-7 1 10,14 1-122,2 0 112,3 0-6,0 2 22,0 1-11,0 1 0,1 2 1,1 1-12,-1 1 28,3 2 5,4 0-10,0-3 5,14 9 11,-7-8 34,28 16-34,-19-12-9,7 2 1,0 1-8,-3-1-1,27 17 1,-36-17-1,9 13 12,-21-13 22,-3 4-17,-5-8 28,-10 2 11,-13 1-94,-6 0-595,-10 4-4072,6 0 4711,8-2 0,11-5 0,9-4 0</inkml:trace>
  <inkml:trace contextRef="#ctx0" brushRef="#br0" timeOffset="123220">15259 8906 18688,'-10'-33'104,"-1"0"0,-3-18-76,20 50 146,7 16-112,-6-3-4124,4 34 4130,-8-21 942,-5 37-882,-4-27-27,-1 7 123,-2-15 431,3-13 589,2-4 134,1-6 2582,3-11-3909,0-6 92,-1-13-115,-1 2 23,0-22-1,1 9-11,1-15-11,3 11-33,4 4-12,7 5-11,6 6-28,7 6 33,-4 8-5,10 7-22,2 16 39,-6-2 5,13 25 1,-27-15 5,9 30-12,-19-25 7,1 25-18,-8-19 7,-3 11 32,0-14 287,0-4-146,3-16-23,2-6-16,1-9-113,3-15-10,2-6 5,6-9-12,2 6 18,4 4-6,-3 9-22,16-1 5,-3 10-6,15 0-10,-3 6-23,-3 11 11,-3 6 28,-7 11 6,-5 9 28,-7 5-17,-7 2 5,-3-10 1,-4 4-6,1-11-28,2 3 22,-1-12 102,5-5-12,1-13-40,5-9 24,4-11-24,0-9-10,-1-2 0,-2-1-18,-5 11 29,1-2-62,-4 17 1,-1-3-18,-3 10 0,0 4 57,4 5-12,4 8-11,5 8 0,2 7-28,2 5 6,0-1-34,1 1-96,0-3-424,0-4-1149,0-5 22,-6-8 1703,4-5 0,-13-7 0,3 0 0</inkml:trace>
  <inkml:trace contextRef="#ctx0" brushRef="#br0" timeOffset="123403">16281 8750 13984,'-2'-3'5232,"0"0"-5620,2 3-269,-12-12 0,-3-3 0</inkml:trace>
  <inkml:trace contextRef="#ctx0" brushRef="#br0" timeOffset="123911">16669 8945 12752,'4'0'6520,"0"0"-3473,-4 0-2795,-64-39-62,27 39-106,-9-14 0,-1 5-323,0 41 289,8-3-5,15-5 0,4 1-34,2 9 110,-1 13-81,26-14 27,14-5 0,16-8 23,11-9 22,6-6 11,1-12 34,-6-7-23,-9-13-44,-11-10 285,-8-10-313,-11-9-40,-6 24 0,-3-1-233,0-2 1,-2-2 218,1-2 1,0 0 16,1 0 0,0 1 9,2-20-21,1 24 1,-1 2 137,1-1-45,0-7-27,-3 24-68,-1 9-28,0 10 433,-1 13-411,0 16 6,-1 19-17,2-17 1,-1 2-140,0 4 0,1 1 89,2 4 0,0 0-691,0 1 1,2 0 18,2 1 0,1-2-793,3-2 0,1-1-2832,4-4 1,1-2 4352,17 17 0,-10-24 0,-9-16 0</inkml:trace>
  <inkml:trace contextRef="#ctx0" brushRef="#br0" timeOffset="125270">17279 9084 21110,'-37'-47'461,"1"0"1,3 4-1,0 12-237,-7 28 230,0 11-381,9 3 203,-11 25-180,16-2-57,-7 16-11,17-7 26,8-4-26,13-5 199,9-8-137,9-6 27,7-10 1,3-11-6,0-12-11,1-14-29,-4-15 1,-5-12-403,-14 21 1,-1-2 343,-1-4 0,-2-3 0,0-3 0,0-2-6,-2-3 1,0 0 2,0 0 0,-2 0 11,0 4 1,-1 1-1,-1 5 1,0 2-272,-4-22 305,1 21 134,-5 8-162,4 20-73,-1 1 40,3 21 694,1 16-689,1 23-6,-1-14 1,2 2-114,-1 7 1,1 2 123,1 3 1,0 1-48,2 1 0,0-2-26,-1-10 1,1-1-459,5 12 0,3-2-194,-2-19 0,2-1-263,5 11 0,3-3-310,9 0-4230,19-7 2638,-17-21 2056,14-6 1070,-15-15 1652,-3-15-733,-12 6 1590,-2-9-191,-12 12-58,-1-2-1191,-5 4-430,-1 2-264,-4 3-190,1 1-107,2 1-213,3 3 96,6-15-174,2 10-17,5-12 45,3 3-28,-1-6 0,2-11-17,-6 6 96,-6-21-62,-5 30 39,-7-17-17,-2 29-22,-5 2-29,0 10 18,-1 9-23,0 12-11,0 11 6,2 6-12,4 6 12,6 4-12,5 1-1696,6-20 1,2 0 1679,4 10-163,17 12-185,1-26-313,12-1-196,7-10-57,2-14 214,-1-12 436,-7-12 258,-10-9 45,-12-7 50,-10-3 79,-5-1 122,-3 0 113,-1 7 3432,0 5-3292,-1 9-1,0 8-329,-1 5-180,1 6-22,-2 6 39,0 7-6,-2 9 1,-1 9-1,-2 15-11,2-5-11,1-1 23,4-8 16,4-12 67,0 0 45,7-8 68,7-16-174,-4-2 22,11-17-45,-13 8 62,8-24 123,-11 5-50,1 0-84,-7 12-23,-3 18-38,0 5-63,0 1 40,0 11 11,0-3 28,5 22-17,-2-16-16,9 15 16,2-10-6,0-4 35,8 0 4,-3-12-4,-2-2 27,3-9 0,-9-6 11,2-8-44,-2-5-17,-3-2 0,-3-3 5,-1 4 0,0 4-106,-2 6 12,0 10-528,-1 6-391,4 10 235,-1 1-3232,17 16 1787,-8-10-6772,29 17 3822,-14-14 5151,5-1 0,-16-9 0,-13-7 0</inkml:trace>
  <inkml:trace contextRef="#ctx0" brushRef="#br0" timeOffset="126069">18385 8931 22918,'-33'-35'218,"1"0"0,1 0 1,7 14-163,16 27 34,-7 10-74,5-1 18,-11 22-34,13-18-3398,-5 24 3404,10-25 16,1 13 152,13-14-90,-4-6 56,13-3-84,-9-10 17,11-6 33,2-9-27,-1 0 3425,-2-4-3437,-12 9 67,-4 2-33,-5 6-79,1 1 23,-4 8-22,-2 4-29,-4 7 6,1 5-11,1 2 5,4 2-16,3 2 22,6-3 39,9 2-33,0-11-6,6-1 44,-4-10-4,4-1 21,-2-5 23,-1-5-11,-10-8-51,-3-1 18,-4-10 44,-2-8-67,1-3-11,-1 1-1,8-2 1,-2 19-29,13-14 23,-4 20-22,8 0 0,-7 8 10,8 8 35,-9 6-3426,6 10 3403,-10 0 22,-2 20-61,-4-10 16,1 14 23,0-13 0,1-7-39,9 1 3436,-2-13-3340,8 2-40,1-12-29,4-8 46,8-13-12,-5-8-5,-3-3-11,-11 1 39,-1-12-29,-6 14 12,1-21 84,-8 15 12,-5 4-46,0 6 124,-5 10-158,5 11-49,-2-1 22,2 10-17,-7 18 0,2-1 5,0 7 1,0 2-68,3 15-395,5-11 1,3 0-2468,5-4 1,4-2 2441,15 21 0,-6-20 0,-6-15 0</inkml:trace>
  <inkml:trace contextRef="#ctx0" brushRef="#br0" timeOffset="127610">19302 9032 10444,'-7'-2'8088,"2"1"-7472,5 1 885,0 0-1047,-46-10-79,25 9-101,-36-6-190,44 11 17,2 1 45,9-1 123,13 1-28,16-2-154,8-2 0,2-2-48,21-1-3,0-2 1,2-2-18,-26 2 1,-1-1-170,13-2 0,-1 0 200,13-3-5,-14-1 28,-13 1-34,-12 2 39,-7 2 29,-7 1-40,-1 0 17,-3-1 328,-2 0-390,-4-1 6,-11-3 17,-12 1 146,-27-4 21,6 3-88,0 1 172,19 2 1,17 3-28,3-4-202,7 3 68,4-6-85,5 3-28,7-3-5,1 4 11,11 0-33,-1 4-7,15 1 7,-3 7-1,20 10 29,-8 2-18,0 1-207,-10-3 213,0 0-16,2 13-35,-11 4-16,-15 5-765,-31-11 0,-12 1 821,-4-3 0,-5 0 0,2-1 0,3 0 0,0-1 0,-10 3 0,-1 0 0</inkml:trace>
  <inkml:trace contextRef="#ctx0" brushRef="#br0" timeOffset="139714">20483 9847 7649,'0'-9'4156,"0"2"-2593,0 7 1159,0 0-1384,3-26-1164,-2 19 218,2-20-308,-4 27 39,-3 5-28,0-2 90,-8 10-45,-3 0-73,-4 4-22,-2 1-22,6-3 44,-5 10 1,6-4 16,-10 11 0,0-2-17,-5 2-5,-4 1-18,-1 1-10,0-1 11,1 1 11,1-2-17,0 1 6,-1-2 11,0-1-6,-4 1 12,-4-2 5,-4 2-22,14-11 0,1-1-23,-14 8-3,12-8 1,-1-1-181,-15 6 186,17-9 1,-2 1-18,0-1 0,0 0 0,-1 0 1,0 1 5,-2 0 0,2 0-8,-22 9 5,13-6 0,-1 1-3,11-6 1,0 0-6,-5 2 1,-4 1 0,4-1-1,1-2 0,2 0-1,-7 1 1,0 1 22,-3 0 1,1-1-470,5-1 1,-1-1 451,-19 7 1,-1 0 2,9-3 0,0-1 6,-2 1 0,0 0-15,-2 1 1,0-1-658,-1 1 1,0-1 648,-1 0 1,-1 0 5,1 0 0,-1 0-356,0 0 0,0-2 362,0 1 0,-1 0-1,0 0 1,-2 0-265,20-6 0,0 0 1,0 0 259,-1 0 1,-1 0 0,1 1 3,-1-1 1,0 0 0,0-1-4,1 1 0,-1-1 0,0 0-2,1 1 0,0-1 0,1 0 0,-1-1 0,0 1 0,1-1 0,-21 4 0,1-1 5,-1 0 1,-1 1-1,1-2 1,-1 0-4,21-3 0,-1-1 0,1 1-1,-1 0 1,1-1 0,-1 1-2,0-1 0,1 0 0,-1 0 2,1 0 0,-1 0 0,1 0 5,0 0 1,-1-1-1,1 0-1,-21 3 0,0-2 8,0 1 0,0 0 0,1-2 0,2 0-6,13-1 0,-1 0 5,3 0 0,-3 0 1,3-1-9,-4 1 1,-1-1 3,3 1 0,-3-1 1,2 0 4,-13 1 0,2-1 0,-1 0 0,-1-1 5,2 0 1,0-1 153,1 0 1,-1 0-169,14-1 1,-2-1 0,4 0 199,-3 1 0,1-1-200,-17 0 1,1-1 5,19 0 0,2 0-3,-12 0 1,-2 0-6,1 1 0,0-1 2,-1 0 1,0 0-1,2 1 1,-1-1-1,0 0 1,0 1 0,1-1 0,0 0-1,0 0 1,-1 0-1,0-1 1,1-1 2,-1 0 1,0-1 10,0-1 1,1 0-12,-1-1 1,1 0-1,2-2 1,-2 0 5,-11-1 0,2-1-94,19 3 0,1 1 80,-19-3 0,0 0 5,19 5 1,0-1-4,-12 0 1,-3-1 5,1 0 1,-1 1-4,-1-1 1,2 1 0,11 0 0,0 0 1,-5-1 0,-4-1 1,3 0-5,2 0 0,0 0-15,5 0 1,-2 0 0,2 0 19,-8 0 1,0-1 5,-5 0 0,0 0-14,10 1 0,-1 1 0,3 0 0,-2 0 0,3 0-170,-1 0 0,1 1 178,-12-3 1,-1 0-4,3 1 1,-1-1 16,-8-2 1,2-1-15,19 4 1,0-1 16,-12-4 0,0 0 87,20 3 1,1-1-91,-9-2 1,0-1 5,3 1 0,0-1-6,2 0 1,-1 0-4,2 1 1,-1 0 285,1 1 1,0-1-301,1 2 1,0 0-1,1 0 1,1 0 0,0 0 0,1 0-1,-27-12 6,4-1 1157,3-1-1135,19 9 1,2 0-6,-12-5-6,13 5 0,-1 1 17,0-1 1,0 1 5,-25-12 228,19 10 1,1 1-252,-13-6 0,3 1-5,-8-5 6,9 4 584,4 0-574,3 1 326,7 4-337,-9-5 6,-1 1-22,0 0 67,-8-5-45,15 9 16,-12-9-15,13 8 5,-9-6-1,-1 1-21,0 0 4,-1 3-16,-3 1-5,-3 3 16,0 1 17,2 1-6,3-2 6,2-2 352,3-3-363,1-1 11,2-2 33,2 0 18,3 1-29,4 1 6,3 2 157,-15-12-191,18 14 23,-17-12-17,25 20 22,-9-7 1,7 6-3370,-4-3 3352,6 4 40,-3-3-17,6 3 0,-4-3-22,6 6 38,-1-1 12,2 3 3432,-2-1-3466,2 4-33,2 0-17,3 2-51,0 0-89,1 0-112,-2 3 224,-2 9 34,-2 4 11,-8 17-12,-2 3-16,-6 13-6,-2 2 14,5-10 1,0 0 2,-5 8-275,5-9 1,0-3 302,5-9-33,-7 11-1,9-16 6,-1 2-11,8-12 0,0-2 83,5-10 1395,0 2-1304,-1-10-3566,-5-3 3391,0-4-10,-7-8-12,2 1-22,-5-14 6,7 3 5,1 1-39,7-1 34,8 0 27,10-13 12,14-6 16,-3 17 1,3-1 8,10-7 0,1-1 1046,-6 7 0,0 1-1054,1-1 0,-3 3 44,-3-2 45,-11 10 84,-10 5-128,-5 11 27,-3 3-44,-1 6-90,0 0 1210,-2 1-1232,-3 3 55,-3 3 46,-21 24-18,-6 6-463,6-6 1,0 1 462,6-8 1,0 0-9,-5 8 1,-2 2-12,0 1 0,1 0 14,4-7 0,1 1-6,-8 10 1,2-1-7,-2 5-16,13-14 0,0-1-44,-4 16 27,7-9-62,11 18 107,6-27-1558,3 9 0,0 0 1546,3-8 619,7 25-624,-5-25-28,3 4 0,-4-12-5,-1-5 145,-4-10 3846,0 1-3639,-2-6-229,-6-4-78,-5-7-7,-8-6-10,2-1-51,-3-13-33,11-18 61,9-10-958,5 20 1,4 0 996,12-16 0,0 13 1,3 1-239,-8 12 0,0 2 244,7-13 0,0 0 8,-7 11 1,-1 2 25,9-21-12,-6 14 45,-10 11-39,-4 13 1812,-4 6-1902,0 3 29,0-1 580,12-10-559,4-1 24,13-11-7,1 2-10,-3 3-23,-2 4-90,-8 4-61,-6 7 67,-3 2 78,-4 2 23,4 4 22,2 1 12,6 3-7,5 1-27,5 0-6,2 0 29,1-2-7,-3 0 1,-8-2-17,-3-1 11,-10-2 33,0 0 102,-5 0-203,-1-1-3488,1 5 3556,5 0 0,-3 1 0,1-2 0</inkml:trace>
  <inkml:trace contextRef="#ctx0" brushRef="#br0" timeOffset="195582">4820 14121 19580,'-19'-42'688,"0"1"1,3 2 0,-1 12-465,-9 27-123,-10 15-34,8 0 0,-2 3-520,-5 9 0,0 3 483,-4 7 1,2 3-31,0 2 0,4 3-56,6 1 0,4 0-196,7-2 0,8-1-622,9-4 0,8-1-2086,8-4 0,5-4 2960,3-5 0,2-4 0,10 4 0,-13-14 0</inkml:trace>
  <inkml:trace contextRef="#ctx0" brushRef="#br0" timeOffset="196123">4872 14693 17540,'3'4'2538,"-1"-1"1702,-2-3-4167,-19-2-57,28-14-4,-2-10-1,15 3 0,5 0 14,3-6 0,0-1-412,3-6 1,-1-3 428,0-4 0,-2-4-505,0-5 0,-4-3 485,0-2 1,-4-1-4,-2 1 1,-2 0 27,-4 4 1,-3 3-95,-3 7 1,-3 2 304,-3-22 101,-12 16-264,3 23 79,-8 6-124,10 15 638,-4 3-693,-3 15 1026,-9 20-1021,6-6 0,-1 3 0,-2 7 0,1 3-352,1 5 0,3 2 338,2 1 0,5 2 0,4-1 0,5 1-28,4-2 0,4-2 0,6-4 0,4-3-244,3-7 1,5-5 259,3-6 1,2-5 3,3-7 0,2-5 16,1-8 0,0-4 37,-1-4 0,-1-5-6,-2-4 0,-3-4-3,-4-1 1,-3 0 61,14-23 62,-16 8 61,-12 12 11,-7 12-50,-5 8 878,-2 6-1102,1 1 452,-1 2-480,0 8 79,0 10-40,1 11-185,9 8-470,9 4-1109,15-2-3507,7-3 5316,-1-10 0,-14-12 0,-11-9 0</inkml:trace>
  <inkml:trace contextRef="#ctx0" brushRef="#br0" timeOffset="196290">5924 13945 19854,'-8'24'0,"3"-5"0</inkml:trace>
  <inkml:trace contextRef="#ctx0" brushRef="#br0" timeOffset="197206">6394 14384 24430,'39'-18'621,"-5"-6"-6096,-12-10 5548,-9 4 1408,-9-12-1407,-12 8-35,-13-11-33,2 18 870,-16 3-871,8 19 40,-6 4-11,2 8 3347,6 8-3381,5 8-6,9 8-11,7 6-11,14 7-51,3-15 1,3 0-51,2-3 0,2-1-36,5 4 0,2-2-87,21 10 179,-11-15-28,26-18 107,-32-11 8,1-4 0,1-5 53,4-17 67,5-12-44,-13 9 123,-4-7 22,-12 12 135,3-8-174,-7 14-95,-3 6-84,-3 14-84,-2 4-6,3 5 67,6 9 6,7 14-17,9 29 6,-7-12 2,-8-9 1,-1 1 8,-2 9 6,2 10 11,-3-24 72,2-11 46,0-23-62,2-6-1,15-22-47,-5 6 1,1-2-247,1-1 1,2 0 239,3-5 1,0 2 8,12-10 6,-3 14-1,-13 14-21,0 12-7,-9 7-5,2 7 491,3 10-479,4 4-12,7 11 50,13 5-288,-3-11 333,10-6 67,-4-19-83,-9-12 24,-7-9 1,-2-7 41,8-25-974,-11 7 1,-3-2 844,-10 8 1,-4-2-2,-3-6 0,-2-5 0,-2 2-633,-1-3 1,-3 0 631,2-10 0,-4-1-316,-4 9 1,-3 5 396,-7-2 176,-7-6-175,10 33 1283,5 11-1452,4 12 1485,1 18-1401,-3 30-11,4-12 0,-1 5-318,0 11 0,0 1 315,1-8 0,1 1-7,1-8 1,0 2 0,2-2-187,3 10 0,6 1-34,6 0 1,6 4 0,1-5-281,6 2 0,5-5-964,-2-12 1,3-1 0,0-9 845,-3-10 1,-1-8-1316,30-3 1577,-27-15 0,-2-3 0,-2 5 1,11-13-1</inkml:trace>
  <inkml:trace contextRef="#ctx0" brushRef="#br0" timeOffset="197413">7559 14117 25466,'-26'-12'40,"30"2"-130,58 11-219,-17-2 1,2 0-1583,5-1 0,3-1 1891,-8 1 0,3 0 0,-7 0 0,-6 0 0,-3 0 0,5 0 0,0 1 0</inkml:trace>
  <inkml:trace contextRef="#ctx0" brushRef="#br0" timeOffset="198099">9137 14327 24967,'58'-22'-3,"0"1"0,-16 6 1,1 1-1,1 1 5,2 1 0,2 0 0,-3 1 0,11-2 1,-1 0 6,-10 2 1,1-1-1,-6 1-231,-7 0 0,-4 0 267,9-3 0,-5-1 22,-11-2 172,-24-9-206,-17 7 12,-20-8 12,-15 7-755,-5 4 832,14 5 185,8 2-5,24 6-100,3 0-310,8 3-77,5 0 100,10 7 107,17 7-29,20 13 262,-18-10 1,3 2-274,1 2 1,1 1-18,-2 2 1,-2 1-174,-5 2 0,-3 2-776,-6 2 0,-5 1-3944,-7 1 1,-3 0 4251,-5 15 1,-4-16-1,1-23 1</inkml:trace>
  <inkml:trace contextRef="#ctx0" brushRef="#br0" timeOffset="199088">10893 14453 17143,'-9'-51'1682,"0"0"0,1-2 1,2 6-754,4 2-385,3-2-304,3 14-200,3 16-80,2 11 40,6 15 12,5 13-1,4 16 0,-1 14-6,-14-21 1,-2 0-164,-2 3 1,-1-1 163,-1 18 16,-3 9 57,-2-34 330,1 3 291,-1-23-296,-1-14-343,-3-13-16,-2-20 5,0-18-279,5 24 0,3-1 232,2-3 0,2 1-3,4-21 11,3 24 0,2 3-5,1 4-62,14-12 33,-10 32 12,5-1-6,19 18 1,-5 8 13,-8-1 0,0 2-6,-4 3 1,-2 2 2,1 2 1,-2 3-6,-1 0 0,-2 1 2,-2-1 1,-1 1-15,9 24-5,-8-12 17,-7-11 874,-4-15-701,-3-9 73,0-9-140,1-13-67,8-30-16,-2 9-1,-1 5 0,0 0 6,7-4 0,1-2-17,0 10-6,-2 11-5,1 8 22,6 4-22,6 8-6,6 8-11,4 11 0,-1 9 22,-2 6-10,-4 1 4,-4-5 12,-5-5 17,-6-11 95,-5-8 56,-3-11-61,2-14-46,5-15-33,-1 0 45,9-26-28,-7 18-6,-1-1-5,-4 19-79,-10 18-11,3 5 45,3 10 5,7 11-16,9 13-57,6 8-358,6 2-902,6-2-1601,5-5 2940,7-8 0,-23-13 0,-3-8 0</inkml:trace>
  <inkml:trace contextRef="#ctx0" brushRef="#br0" timeOffset="199274">12124 13850 22302,'27'-21'-1281,"-13"0"0,-2 30 0</inkml:trace>
  <inkml:trace contextRef="#ctx0" brushRef="#br0" timeOffset="199741">12840 14136 21131,'-1'-3'2873,"-1"0"-1618,2 3-1053,-66-58-761,30 40 587,-11-14 0,-1 6-6,0 31-10,-3 11 190,5 15-225,7 9 23,21-11 0,4 2-28,-4 21 23,5-1 93,17-10-82,10-14 67,14-1 56,13-12 331,9-21-309,5-20-87,-27 6 1,-2-5-248,-1-4 1,-3-3 244,-2-4 0,-4-1-20,-2-4 0,-4-2-9,-2-3 1,-2-2-12,-1-1 1,-2-1 21,-1 3 1,0 2 36,-1 6 1,0 3 119,0-13-55,-1 24-157,-1 15-320,1 9 298,0 29 44,7 13-34,0-4 1,2 6-1195,11 16 0,1 2 881,-5-17 0,2 1-419,0-1 1,2 4 0,0-3-1827,4 1 1,3-2 2580,-2-6 0,3 1 0,-2-3 0,-4-3 0,-1-4 0,24 17 0</inkml:trace>
  <inkml:trace contextRef="#ctx0" brushRef="#br0" timeOffset="200881">13535 14387 21227,'4'-42'796,"-1"-1"1,1 1 0,1-22 0,-1 7-192,-6 6-212,-5-7-85,-9 7-73,-23 7-207,7 19 56,3 14 1,-3 6-91,-4 11 1,0 6 10,-1 0 1,1 2-174,-1 3 1,3 4 153,7 2 0,7 3 9,2 34-1,7-11-3,14-14 1,7-1-20,19 4 14,2-14 0,5-4 20,-2-5 0,2-5 5,9-3 0,0-5 11,14-9-2,-26-5 0,-2-6 16,-5-8 0,-3-6-11,1-3 1,-4-2-18,-1 1 1,-3-6 7,-8-10 1,-4-7 0,-1 5-12,-1 12 1,0-1-373,-1-8 1,-1-5 0,-1 5 391,-1 1 0,-3 5 20,-1 3 0,-2 0 30,-2-3 1,-1 2 47,-1 10 0,-1 4-72,-3-1-163,2 13 61,11 18 29,0 30 11,2-2-1,2 20 1,2 8-730,1-10 1,1 1 731,1 10 1,1 2-41,-1-15 1,2-1 0,1-1-313,3 10 1,3-1 121,-3-11 0,1 1 0,2-2-274,8 13 0,4-3-243,7-3 0,2-5 557,-11-15 1,1-3-94,10 2 1,3-6-1713,20-12 2009,-10-5 156,-15-10 0,-4-5 489,-6-10-230,3-5 1494,-17-1-861,-8-4-257,-1 6-196,-7-24-460,3 25 50,-7-29 3243,5 4-3414,3 1 1,0-5-12,1 3 1,1-1-385,1 8 0,-1-2 1,0 1 397,1-11 0,-2 3 17,-2 5 1,-3 3 13,-2 9 0,-2 2 115,-15-13-73,4 21 45,2 11-84,11 11-145,0 1 1291,4 4-1202,-1 14-33,0 35 33,4-17 0,1 4-707,5 16 0,4 3 698,6 3 1,4-1 8,-2-10 0,4 1-23,4-1 1,3 2 0,-2-6-34,-6-10 0,1 0-262,6 9 1,4 6 0,-3-7-649,-7-11 1,-1-3 111,8 11 0,0-3-197,3-3-1250,6-14-287,-1-35 2969,1-30 285,-20 16 1,-3-2-194,-4 0 1,-4 0 1502,-2-30-2243,-5 18 838,-2 2 1215,-7-7-1141,1 21-203,-3-5-235,7 17-185,3 9-95,1 5 3297,1 1-3319,8 13 106,9 4-11,4 4 0,19 3 68,6-11 44,-8-6-12,3-12-21,-24-15 50,-7-26-113,-6 15 46,-11-18 11,-5 29 28,-4 0 27,1 8-66,5 8-68,4 2-27,0 7 38,0 9-16,-5 13-6,2 2-8,3 2 0,3 3-9,9 18-315,2-13 1,4 0 104,6-8 1,6-2-2172,12 2 1,2-3 2016,-10-9 1,1-3-875,13 2 1,1-6-6128,17-6 3203,-1-7 3837,2-5 0,-39 1 0,0 0 1</inkml:trace>
  <inkml:trace contextRef="#ctx0" brushRef="#br0" timeOffset="202182">15322 13842 20716,'1'-49'1413,"-1"-1"1,1 6-1,-2 9-931,-6 17-353,1 10-274,2 8 122,2 4 46,-4 14-12,-1 10-6,0 13 1,2 6-6,9-2 28,10-6-17,3-12 40,30-3 49,-17-16-49,13 0 44,-15-16 28,-8-5 0,2-10-27,-7-6 21,-5-2-44,-6 9 151,-3 2-146,-2 14-134,0 0-67,-2 7 90,1 3 33,0 16 11,4 2-11,9 12 5,15-6 1,22-4-235,-16-15 1,1-1 233,4-2 1,1-3 19,-1 0 1,-1-2 30,26-8 22,-15-6 6,-17-12 17,-14-21-90,-11 12-5,-8-13 27,-13 3-33,1 13 12,-6-7-35,8 22-117,5 9-61,5 5 389,0 7-760,2 7-475,2 9-337,9 6-504,12 2-1164,18 1 985,-12-15 0,2-2 720,6 0 0,1-2 591,5-2 0,-1-2 868,-8-1 0,1-3 1369,13-4 1,-1-5 2044,12-8-1963,-19 3 0,-3-3 431,4-16-891,-18-1-442,-16-3-146,-16 3-122,-9 3 921,-11 7-1236,-4 8 16,-1 7-88,1 12 0,1 8-34,2 10 16,3 7-4,9 8-12,9 3 28,15 2-12,11-5 7,9-9 27,2-10 68,-3-11 33,-3-14-5,-2-9 10,-3-11-4,-3-7-35,-7-2 1,-3 5-1,-2 7-38,-1 10 33,0 5-129,0 5-145,-1 2 150,-5 21 52,2 3-12,-2 21 11,10-2-17,11-2 1,15-4 5,16-6 5,-5-11 14,-9-11 1,0-3-14,1-2 41,3-6 1,-1-4-3,-10-1 39,16-17-34,-33-2-44,-1-15 11,-7-11-1702,0 15 0,0-1 1680,0-15-5,2 17 1,3 2 9,8-4 0,8-3 6,3 14-17,0 10-1,-2 9-10,-3 7 3377,-5 4-3389,6 17 34,-2 4 0,10 19-1674,-9-13 1,0 0 1673,11 13-219,-7-11 0,3-2 213,11 7-273,9 6 262,3-9-1969,-14-16 1997,-4-7 2043,-4-18-2021,-4-9 458,5-16-458,-4-17-19,-13 19 0,-1-1 141,-1-3 1,-1-1-137,-2 0 1,0 0 58,2-25 3398,-5 13-3364,-8 15-22,-2 12-34,-2 9-84,3 7-56,2 5 73,0 9 5,-1 13-16,2 17-29,13 16-464,1-23 1,5 2-2043,9 6 0,4-2 2008,1-1 1,0-3 0,-8-10-1,-1-3 1,6 5 0</inkml:trace>
  <inkml:trace contextRef="#ctx0" brushRef="#br0" timeOffset="202932">18312 13829 20156,'-6'0'1568,"0"0"-1209,6 0-67,0 0-147,72-37-961,-34 29 0,4 0 838,7-7 1,7-2 0,0 2-1,-4 8 0,1 2 1,0 0-7,3-2 1,0 1 0,0-1-348,-3 1 0,1-1 0,-2 0 360,-4-1 1,-1 0 0,-2 0 40,13-4 0,-3-2-64,-11 0 1,-5-1 268,11-9 492,-20-16-481,-32 6-146,-20-17-82,-2 26 1,-4 3 42,-6-2 0,-2 2 75,1 2 1,-1 2 400,-19-11-510,25 14 1024,17 7-1125,12 8 1479,6 0-1523,9 3 106,21 8-17,4 3-17,6 4 1,3 3-479,-14-4 0,0 2 472,14 8 1,-1 4-3,-15-4 0,-5 2-226,-4 2 0,-4 1-276,-4 3 1,-4 1-998,-4 3 1,-5 0-3404,-6 0 1,-2-1 4082,-7 18 0,-2-20 0,9-26 0</inkml:trace>
  <inkml:trace contextRef="#ctx0" brushRef="#br0" timeOffset="203607">20495 13942 19736,'-4'-58'1210,"0"1"0,3 5 0,3 4-796,2 13 1,2 3 139,7-11-375,-7 19-436,-3 14-40,-2 15-3101,9 36 3415,-2-5-6,4 5 0,0 4-52,-1-10 0,-1 1 43,3 7 1,0 2-3,1 3 0,-2-3 6,3 12 22,-3 0 207,-10-40 617,-7-4-667,-1-13-90,-16-16 3326,-6-13-3387,-1-4-3,6 0-1,3-5-27,9 7 0,2-2 0,-3-16 0,2-3-400,7 5 1,4 1 398,2 1 1,3 2 0,0 4 0,3 2-1569,2 5 0,2 3 1549,6-6-17,13 7-5,3 21 28,23 5 8,-21 6 0,1 3-276,6 5 0,0 3 273,2 5 1,-1 4-12,0 5 0,-2 2-129,-3 4 1,-3 3-416,-6 0 1,-4 3-597,-5-2 1,-5 1-799,-6-3 1,-4 0 1954,-8-2 0,-1-3 0,-1 3 0,-7-8 0</inkml:trace>
  <inkml:trace contextRef="#ctx0" brushRef="#br0" timeOffset="204231">20654 14010 15876,'4'-50'181,"0"0"0,-3 10 0,5 5 905,17 10 0,7 5-1109,-2 5 1,3 2-169,11-5 1,4 1-518,-6 4 1,2 1-1,-1 0-616,11-2 0,0 1-1426,6 0 0,-4 2 479,6 0-1448,-9 4 6387,-29 5 238,-3-1 1718,-11 0-967,-5 0 3065,1-3-5876,-2 4-572,1-2-302,-3 4-118,0 4 130,0 1 111,4 16-34,4 9-16,9 18-11,6 9-20,-9-26 0,1 1-198,0-1 0,0-2 196,9 17-7,6 8 12,-13-20 22,0-1 779,-11-15 235,-5-15-700,-3-5 278,-6-12-620,-8-14 11,-11-18-31,5 8 1,0-4-629,1 2 1,1 0 641,0-2 1,0 0-1,2-2 1,2 1-1,4 9 1,2-1-23,-1-14 1,1 0-10,5 12 1,2 2-8,5-25-74,13 23 18,9 17 33,5 9 0,4 4-11,22 7 25,-16 7 0,-2 4 730,3 13-705,-9 9-27,-15 6 33,-8 5 16,-10-11 1,-5 1 16,-13 20-323,3-25 0,-2-3 284,-8 3-179,-2-7-404,11-15-115,-2-3-3872,0-18 4589,7-8 1,3 4 0,6 2 0</inkml:trace>
  <inkml:trace contextRef="#ctx0" brushRef="#br0" timeOffset="204448">21966 13424 16678,'3'2'5669,"-1"0"-3844,-2-2-1836,61-34-1205,0 17 990,-15 3 0,8-2 0,-5 3-439,-5 6 0,-1 4-467,17-3 1,-2 5 1131,-24 4 0,-4 1 0,15-3 0,-14 6 0</inkml:trace>
  <inkml:trace contextRef="#ctx0" brushRef="#br0" timeOffset="204865">22330 13382 24312,'-18'-3'-308,"4"11"314,14 18 5,7 14-6,-1-5 1,1 2-17,4 16-434,-4-9 1,-1 0 130,-4 17 182,-4-24 1,-2 0-45,-12 23 165,-2-19 72,-22-9 1,18-21 167,-19 1 371,19-15-158,3-4-240,6-2 772,12-9-912,4 8 269,24-12-303,11 8-5,12-3 2,-16 10 1,2 0-144,-5 0 0,2 1 163,6-1 0,2 0 16,-3 0 1,-1 0 11,-3 0 0,-1 1 28,26-6-29,-7 1 1,-10 1-39,-10 2 27,-14 3-145,-9 3-2996,-6 1 3080,-4 4 0,1-2 0,-1 2 0</inkml:trace>
  <inkml:trace contextRef="#ctx0" brushRef="#br0" timeOffset="208773">23646 13663 21327,'60'-13'133,"-1"-1"0,-17 5 0,1 0 0,0 0-96,3 0 0,1 0 1,-1-1-614,17-3 0,-3-2 864,-13 1 0,-4-1 54,9-7 905,-22-8-967,-25 8 84,-13-11-291,-18 4 67,-19-1-76,-7 2 317,5 6-67,14 7-291,18 7 638,11 5-1205,5 3 477,5 4 95,14 8 17,18 12-39,1 0-4,-2 0 1,2 2-138,-14-7 0,0 2 124,11 8 0,-2 3-1921,-10 1 0,-3 0 1322,4 12-435,-13-14 0,-6 0-3917,-11 7 4962,-6 1 0,0-15 0,1-12 0</inkml:trace>
  <inkml:trace contextRef="#ctx0" brushRef="#br0" timeOffset="209158">25237 13332 17490,'0'-3'4346,"1"0"-3421,-1 3-707,-88-45-94,33 36-471,1-14 1,-1 5 352,0 30 138,28 6-166,3 11-18,16 5 24,17 4 10,15 1 17,22 1-6,-15-19 1,1-1-9,-5-5 1,3 1-322,7 3 1,4 1 0,-4-1 317,-3-1 1,-1 0 2,19 9 0,-4 1-2564,-8 4 2573,-21-9 67,-20 3 33,-22-7-42,-8-5 1,-5-3-43,-22 4-303,5-9 0,-1-4 211,16-5 0,1-4-334,-7 0 1,2-4-2198,10-4 1,4-2 2600,-5-14 0,21 9 0,12 9 0</inkml:trace>
  <inkml:trace contextRef="#ctx0" brushRef="#br0" timeOffset="210074">25707 13484 21752,'13'34'1000,"0"1"0,30 12-860,-11-54 95,-2-7 1,-3-3-91,-5-4 107,13-24-33,-26 14 49,-5-15-167,-11 13-55,-11 3-30,-5 15-10,4 7-74,1 5-10,9 5 22,-2 6 22,0 15 12,4 6 16,0 5 12,7 5-12,9-4 9,7-3 0,6 0-12,0-8 1,3-2-401,4 4 1,1-3 419,21 0-428,2-9 440,-2-6 27,8-3 147,-12-17-125,-21 3 40,-7-28-100,-17 16 16,-7-29 779,-3 12-763,-1-15-38,7 13 460,10 3-477,3 19-28,12 2 28,-1 6-23,14 2 17,-6 8 6,3 8 5,-13 5 1,0 10 38,-3 6-49,12 28-1,0-3-3,-9-19 1,1-1-4,10 10-28,-9-20 1,0 0-292,13 7-414,6 0 437,-16-15-11,-10-18 106,-13-18 196,-1-5 16,-2-33 35,2 9 7,2 12 1,1 0 143,8-24 128,6 8 107,-1 9-162,-5 17 391,-2 5-447,-7 16-241,0-2-85,-2 11 95,0 2 57,10 25-22,4 5 5,4 10 0,-3-12 0,2 0 11,12 12-1702,-7-14 1,0-1 1690,8 3 17,7-2 157,-22-21 50,4-1-134,-11-21-46,1-12-21,2-13-29,-1 1-240,7-21-858,5 16 3818,-2-2-4770,10 14-2060,-7 22-5501,6 1 9617,-8 7 0,-7-1 0,-11 1 0</inkml:trace>
  <inkml:trace contextRef="#ctx0" brushRef="#br0" timeOffset="210608">27551 13498 9794,'1'7'9276,"-1"-2"-8610,0-5 1833,0 0-1811,-3 28 63,8-21-214,6 18-285,16-32-11,6-7-11,1-10-57,-8-7-44,-11-3-62,-12 0-50,-8 9-6,-25-2 6,-3 15-11,-7-3-12,0 11-11,22 5 12,-3 5-1,13 7 23,2 8-17,3 22-22,5-10 22,11 25-6,2-27 6,7 1 0,6 0-3,-3-10 0,1-2-408,14 10 1,2-3 424,-4-8 0,0-4 0,-2-4 0,0-2-256,-3-4 1,-2-2 286,13-6 106,-1-19-50,-23-6-50,1-22-18,-15-5-5,-2-4 574,1 1-557,5 7-12,8 9 616,5 9-637,6 7-7,3 7 1,-7 8 5,9 6-22,-12 9 11,9 9-6,-6 15 228,1 15-231,-12-15 1,-1 3-118,2 5 0,-1 1-1392,2 4 1,-1 1-43,-3-7 0,0-1 1560,-1 4 0,-1-5 0,-2-5 0,-3-2 0</inkml:trace>
  <inkml:trace contextRef="#ctx0" brushRef="#br0" timeOffset="212236">26427 14047 14034,'0'-4'-1860,"0"1"5507,0 3-2656,-23 61-615,13-31-88,-6 17 0,-3 6-42,5-10 1,-2 0-2258,-2 4 0,-1 0 2070,0 1 0,-2-1 56,-3-2 0,-3-1 135,4-10 1,-3-1-111,-7 8 0,-3-1-26,-1-3 1,-3-2-5,5-9 0,-2 0 1,1-1 3,-13 6 1,-1-1-441,9-7 0,-1-1 0,2-2 351,-2 0 0,0-2 17,-13 3 0,-3-1 3,5-4 0,-1-2-21,6-1 0,-2-1 1,-2 0-10,-3 0 0,-1-1 0,-4 0-430,3-2 0,-3 0 1,-1 0-1,5-1 422,-1 0 1,3-1 0,-3 0 6,-3 0 0,-4 0 0,0-1 0,4 0 150,0-1 1,5 0-1,-4 0-136,5-1 0,-1 0 0,-3 1 0,-1-1-198,4 1 0,-2-1 0,0 1 1,-1-1-1,2 0 198,-7 1 0,0 0 0,1 0 0,1 0-61,1 0 1,0 0 0,1 0 0,0-1 37,1 1 1,-1 0 0,2 1-1,1-2 0,7 1 1,3-1 0,-1 0 0,-4 1 6,-7 0 0,-4 0 1,-2 1-1,0 0 0,3-1 0,6 0 0,1-1 1,1 1-1,-1 0 1,-1-1-6,3 1 1,-2-1-1,0 0 1,0 1-1,0-1 1,3 0 0,-4 0 1,2 0 0,0 0 0,2-1 0,1 1 10,-1 0 1,2-1 0,0 0 0,-4 0 32,-2 1 1,-4-1-1,-2 0 1,4-1 0,6 1-25,1-1 0,6 0 0,-4 0 12,-13 0 1,-7 0 0,1 0 0,10 0 149,2-1 0,1 0-123,-7-2 0,-6 0 1,6-2 33,6-2 0,3-1-21,7 1 0,-2-1 0,4-4 724,1-5 1,5-4-626,-9-14 34,10-6 28,21 9-118,6 6 1527,3-1-1555,4 6 2780,0-11-2864,4 5 1372,1 2-1394,5 2 409,-4 13-331,2-4-44,-6 10-1602,2 0-29,-4 1 118,1 0 1490,0-6 0,1 4 0,0-2 0</inkml:trace>
  <inkml:trace contextRef="#ctx0" brushRef="#br0" timeOffset="212951">20167 14992 21948,'-22'-6'-56,"5"3"157,2 59-73,6-23 28,-5 3 1,-1 3 38,-6 7-45,5-14 1,-1 1 27,-14 21-50,6-14-5,-3 2 10,7-6-33,5-11 23,4-1 212,11-21 879,1-2-363,0-8-718,-2-6-16,-1-11 5,-4-6-22,1 3-39,0-23 22,7 26-33,8-28 22,13 20 62,15-11-23,-12 21 0,0 0-39,19-13 31,-9 9 0,-1 1 8,2 1-3,-1 0 1,-1 1 58,-7 5-11,4-2 157,-22 13-96,-6 6 791,-2-1-1020,-6 6 56,-3 6 73,-14 14-23,-9 13-33,-9 11-204,19-21 1,0 1 245,2 1 0,1 0 8,-9 17-3,10-11 1,0 1 8,-5 14-20,8-21 0,1 1 6,0 2 0,1-1-26,-1 6 6,-2 7 6,12-12 11,9-15 34,5 4 5,8-10 463,2-4-480,2-4-156,-1-3-836,-5-2-3695,-8-4 4665,-5-2 0,-3 3 0,-1 1 0</inkml:trace>
  <inkml:trace contextRef="#ctx0" brushRef="#br0" timeOffset="214168">19932 15325 17854,'-52'6'239,"-1"-1"0,4 0 1,3 1 1173,-10 5-1379,12-1-4,10-2 1,-2 2-14,-22 7-319,13-4 1,-2 1 309,3 0 1,-3 0 11,-5 1 1,-4 2 0,3-2-16,1-1 1,1 0-440,2-1 1,-3 1-1,6-3 448,9-3 0,2-1-727,-17 3 1,-10 0 717,13-3 1,-7 1 0,-3 1-1,-1-1 1,3 0-274,-4 1 1,3-1 0,-1 0 0,-4 0 271,4 0 1,-3 0 0,-3 0 0,0 0-1,2 0 1,3-1 0,5 0 1,2-1 0,1 0-1,1-1 1,-1 1-157,-3 0 0,0 0 1,0 1-1,-1-1 1,0 0 155,0 0 1,-2 0-1,1 0 1,0 0 0,-1 0-58,-1 1 1,0-1-1,1 0 1,-2 1-1,1-1 54,0 0 0,0 1 1,0-1-1,-1 0 0,-2 0-3,1 1 0,-2 0 0,-2-1 0,1 1 1,1 0-1,4-1-1,6-1 1,2 1 0,2-1 0,-1 0 0,-3 0-40,-5 1 1,-3 0 0,-2 1-1,0-1 1,2 0 0,4 0 37,-6 0 0,4 0 0,1 0 0,-4 0 5,2 0 0,-2 0 1,-1 1-1,0-1 1,0 1-6,1-1 1,1 1 0,0-1 0,-2 1-1,-1 0 5,3 0 1,-2 0 0,-2 1 0,2 0 0,1-1 0,3 0 2,6 0 1,3-1 0,2 0-1,-1 0 1,-4 0-7,-2 1 0,-3 1 0,-3 0 0,2 0 0,1 0 1,4-1 0,-4 2 0,5-1 0,0 0 0,-3 0-3,2 0 1,-1 1 0,-2-1 0,1 1-1,0-1 3,3 1 0,-1-1 0,1 1 0,1-1 0,-1 1 22,2-1 1,0 0 0,1 0-1,0 0 1,0 0-16,-9 1 0,0 0 0,1 0 0,1-1 114,4-1 0,0-1 0,1 0 0,1-1-82,-11 1 0,3-1 1,1-2 293,8-1 1,1-2 0,3-1-203,-11-2 1,4-4 798,10-2 1,4-2-845,8-1 1,3-2 14,-16-16-56,7 0 0,4-1-34,3-1 2137,3-1-2165,5-3-22,8-2 39,7-5-11,12-11-1,10 4 1861,5 3-1860,13 2 0,-1 8-23,12-8 23,1 5 1212,-4 9-1229,-8 8 62,-12 11-174,-11 6 0,-7 6 112,-3 5 50,0 1 12,-1 12 5,-2-3 17,-2 7-17,-4-5-11,-2 3 28,-6 5-3431,-18 23 3370,8-12-195,3-5 0,-1 1 205,-10 11-23,-6 6 18,9-12-22,12-14 22,10-12-11,7-7 3162,2-3-1235,1-1-1022,0-8-860,0-6 44,0-16-73,0-7 12,0-5-6,1 1 0,0 6 6,1 8-6,0 7 12,0 10-23,-2 4-420,0 5 369,-1 14 63,0 8-12,-1 21 28,1 12-152,-1-20 1,0 2 117,0 5 0,-1 1-405,-1 2 1,-1 0 407,1 0 1,0 0 2,0-5 0,2-1-3,0-2 0,3-3 14,5 12 0,3-11-11,8-19 45,5-10-34,12-6-969,24-17-3019,-5-4 3256,2-7 0,-30 13 1,-13 7-1</inkml:trace>
  <inkml:trace contextRef="#ctx0" brushRef="#br0" timeOffset="215260">11335 16223 21086,'1'3'1664,"1"-1"-1580,-2-2 145,-64 17-1434,13-1 1331,-2 0 0,-4 1 16,4 0 1,2 0-121,15-5 1,-1-1-6,-16 6 0,-1-1 2,16-4 1,-1-1-9,-2 0 0,-4-1 0,1 0 14,-14 2 1,-1-2-647,12-3 0,-3-1 0,5-1 643,-3-2 1,2-1 13,-14-2 1,0-2-265,6-2 1,-1-3 244,6 1 0,-2-1 0,0-1-10,-4-2 1,0-1-1,-4-2-4,8 3 1,-5-3-1,-2 1 1,2 0-1,4 0-1,-7-1 0,4 1 0,-4-1-6,5 2 1,-5-1-1,-2-1 1,4 2 0,7 1 8,-8-1 1,0 2 12,2-1 0,-8 0 0,-1 0 1,4 1-583,1 0 1,4 1 0,-3-1 565,10 2 0,-3 0 1,-2-1-1,1 1 0,2-1 6,-3 0 1,0 1-1,3-1 1,1 1-6,-5-1 1,3 1 0,-4-2 5,-1-1 1,-4-1 0,1-1 0,4 1-414,2-1 1,4-1-1,-1 0 422,-10-2 1,-2 0 0,2-2 14,8 0 1,2-1 0,1-1-162,2 0 1,0 0 0,3 0 163,-13-5 1,1 0 162,11 4 0,-1-1 1,5 0-153,1-2 1,3 0 459,6 4 1,2-1-483,-3-5 0,3-3 2098,-1-19-2106,2 1 18,2-4 4,9 17 3158,5 10-3175,4 7-47,5 10-311,2 3 714,2 5-473,-1 18 196,1-1-87,-3 15 0,-2 4-3,-1 4-221,-2 2 0,-2 3 215,1-15 1,-2-1 19,-3 9 1,-3 2-21,-6 8 1,-1 0-15,8-16 1,-1 1 11,-11 22 0,1-1-9,13-24 0,1-2 3,-3 7 1,1-1-15,-5 16 11,10-23 90,3-6 23,3-11 414,4-12-330,-4-7-163,-6-8 403,-2-4-453,-21-32 5,5 4-292,8 11 0,1-2 284,4 3 0,2 1 2,-5-21-37,11 22 0,3-1 49,8-1 0,2 0-3,2 0 0,3 0-164,6-6 1,3 3 157,1 8 0,1 3-8,15-16 14,-7 16 0,1 3-2,15-8 16,-19 14 0,3 0 8,6 0 0,-1 1-764,16-7 762,-20 9 0,-1 0-12,3-1 1,-3 1-1,3-4 329,8-3-228,-25 13-22,-11 5 28,-4 2 1259,-3 0-1343,-8-2 42,-4 2-109,-12 7 11,-4 10-1,-7 13 12,-3 13 25,19-17 1,-1 1-217,1 2 0,0 1 213,0 1 1,-1 0 8,1 1 0,-1 1-1,0 1 1,0 0-3,0 2 0,-1 0-3,1 1 1,1 2 2,0-2 0,3 2-14,2-2 0,4 1-6,2-3 1,4-1-15,2 27 28,7-17-27,9 9 27,-5-29 12,7 13-57,-9-20-1176,0-4 1227,-3-3 0,-2-6 0,0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30T15:16:07.6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2078 2296 17400,'-5'0'2566,"0"0"-1133,5 0-1220,83-26-2314,-41 18 0,2-1 2108,-3-2 1,3-1-1,4 0-63,4 3 0,4 1 0,0 0 0,-8 1-112,2-1 0,0 0-317,-4 1 1,6-1 0,0 0-1,-6 1 187,5-1 1,-6 0 0,-12 3-1,-2 0 1,22-4 0</inkml:trace>
  <inkml:trace contextRef="#ctx0" brushRef="#br0" timeOffset="192">2653 2143 14275,'-3'0'6788,"1"0"-5275,2 0-1485,-7 7 45,17 24-62,-9-4-14,9 2 1,3 2-172,6 21-619,-6-17 1,1 2-880,0 0 0,1 1 1672,2 3 0,0-3 0,2 5 0,-3-8 0</inkml:trace>
  <inkml:trace contextRef="#ctx0" brushRef="#br0" timeOffset="558">3149 2471 18560,'0'-3'4638,"0"0"-4089,0 3-505,-24 20-44,36 24 23,-18 15-169,18-29 1,4 0 106,-3 0 0,-1-1-163,6 15-131,2 3-277,-5-15 167,-2-16 320,0-15 106,5-18 45,6-17 78,5-13 186,1-4 694,-2 2-589,-12 21 350,-5 7-562,-12 20-34,-9 12 62,-10 16-56,-11 18-118,13-15 0,0 2-405,-2 3 1,2 2 365,0 3 0,2 1-20,3-9 1,2 2-1087,-5 24 0,2 3 582,5-9 1,1-2-1,-1-4 1,2-2 0,-1 18-1</inkml:trace>
  <inkml:trace contextRef="#ctx0" brushRef="#br0" timeOffset="1041">3708 2701 21556,'0'-7'2331,"0"2"-1979,0 5-223,22 48-95,-16-17 10,4 21 1,-4 7-6,-13-17 1,-2-2-2158,2 1 1,0-1 2128,-3-7 0,0-4 944,-2 1-580,1-14-279,0-4 32,-4-27-21,1-16-67,1-4-1141,6-6 0,2-1 1124,0-9-1,6-2 1,3-3 982,2 17 0,3 0-974,7-18 0,1 1-17,-5 19 0,1 2-1059,10-13 0,1 6 1051,-1 11-4,-1 7 1,4 1-123,28 1 126,6 6-1,1 7-16,-24 14 0,-3 5-6,0 3-147,-4 11 0,-5 3 164,-11 3-3,-16 8 0,-7 1-2,-14-4-12,-7-1 0,-8-2-31,-5-8 1,-1-4 13,8-2 1,-1-2-332,-19 3 1,4-6-1490,13-12-6448,-2-11 8302,39-8 0,6 3 0,3 5 0</inkml:trace>
  <inkml:trace contextRef="#ctx0" brushRef="#br0" timeOffset="1634">4348 2631 24150,'38'28'890,"2"-9"-772,0-29 11,3-8-17,-5-8-22,-7-7-17,-10-4-1,-10 0 18,-12 2-68,-4 11 12,-17 2-40,7 15-16,-25 8 39,10 14-6,-15 15-17,8 9-565,6 6 576,10-7 1,7 10-23,14 4-5,4-9 19,11-9 0,4-2 3,8-6 3,12-1 0,4-3 19,3-8-5,7-2 0,2-5-397,6-10 402,-19-2 0,0-4 29,12-20 27,-10-14-61,-16 4 50,-8-19 40,-11 8 72,-3-11 707,-7 1-629,-2 20-150,-2 8 156,2 15-146,2 10-77,0 1-57,4 6 480,7 9-429,11 11-23,10 14 6,9 12-247,-20-18 1,0 0 167,0 3 0,-2 1-313,-1 9 0,-4 0-297,-5-5 0,-3-1 95,-3-2 0,-4-1-3324,-12-1 0,-6-4 3901,-17 8 0,4-5 0,11-15 0</inkml:trace>
  <inkml:trace contextRef="#ctx0" brushRef="#br0" timeOffset="2517">2596 2453 9649,'-1'-7'8127,"1"2"-7055,3-32 1,4-9 394,6 7-1005,-3-13 1,2 3 209,7 19-263,-5 11-292,-7 11-38,-5 12 61,-5 16 5,-3 21-78,1-10 1,1 4-414,-1 6 1,1 4 412,1 4 0,2 2-484,3 3 1,2 1 469,1 0 0,2 0 0,2-2 0,1-1-328,0-4 0,-2-2 342,0-6 1,-2-1 105,3 21 124,-5-17 962,-3-17-626,-2-14 613,-4-18-1196,0-5 17,-9-37-72,8-4 197,2 9 1,0-4-185,4 0 1,2-1-4,-2-4 1,1-1 2,-1 0 1,0 1-1,-3 5 0,-2 1 6,-1 7 0,-2 2 3,-11-21-17,1 14-11,4 14-11,7 14-68,4 8 45,3 14 34,4 12 22,4 20 0,5 22-17,-6-22 1,-1 2-167,1 5 0,-1 0 166,0 2 0,0 0 0,0-1 1,1-2-18,-1-2 1,1-1-480,0-5 0,0-2-1873,9 26 2375,3-9 0,-9-25 0,1-7 0</inkml:trace>
  <inkml:trace contextRef="#ctx0" brushRef="#br0" timeOffset="3258">7713 2708 10612,'3'-10'1655,"4"-25"0,0-8 3773,-9-18-4991,8 16 0,-2 0 268,-13-9 449,3 31 129,1 3-975,1 4 89,1 6-408,2 9 17,-3 5 134,-15 29-56,-4 7-62,-8 15-549,13-22 0,1-1 544,-3 10 0,4-8 0,1 2-351,7-3 0,2-1 373,1 29 39,12-28 1,5-4 16,9-4 96,18-6-74,-18-15 230,22-16-251,-20 0 95,16-25-91,-25 8 1,-3-4-65,0-3 1,-1-2 485,-1-1 0,-2-1-503,-4-12 1,-2 3 787,-3 0-760,-2 5 1,-3 2 2,-9 13 1,-12-4-51,7 23-12,-21 17-27,10 12 0,-6 6-76,16 2 0,4 4-647,1 20-53,8-14 1,5 2-853,13-7 1,6-1-2199,18 16 3865,-5-25 0,0-3 0,-3-4 0,1-2 0</inkml:trace>
  <inkml:trace contextRef="#ctx0" brushRef="#br0" timeOffset="3601">8388 2505 18453,'7'-50'1682,"-1"1"1,1 0-1,-7 6-433,-18 7-1042,2 8 174,-31 20-212,12 34-97,-8 6-353,21 1 0,2 8 309,-1 15 0,2 6-1042,5-17 0,1 2 0,1-1 1015,-1 1 1,2 0 0,0 5-16,2 7 0,1 8 0,1-1 0,2-7 3,1-15 0,0-5 0,1 6-43,0 5 0,0 8 0,-1 2 0,1-2 0,1-5-614,1 3 0,0-5 1,-1 1 387,0 10 0,-2 2 0,-1-3-95,-1-9 0,-1-2 0,-4-4 372,-6 6 1,-6-8 143,-3-18 1,-4-10-125,-2-17 0,-1-11 22,-2-11 0,2-8 821,1-11 1,4-7-752,5-7 0,6-4-33,10 19 1,2-2 0,4 1-3,3-1 1,4 0 0,3 1-29,4 0 1,3 1 0,2 3-22,4-8 0,6 3-7,7 2 1,6 0 0,0 3-59,-8 11 1,-1 2 0,4-1-378,1-1 1,4-2 0,-1 1-1,-1 3-294,15-8 0,0 2 711,-7 5 0,1 0 0,-7 4 0,7-3 0,-16 8 0,0-1 0</inkml:trace>
  <inkml:trace contextRef="#ctx0" brushRef="#br0" timeOffset="4607">10009 2737 21080,'17'-48'978,"0"-1"1,-3 7-1,-2 5 47,-2 3-913,-6 18-45,-2 6-27,2 15 4,6 9-27,4 15-6,-1 17 1,-3 13-4,-8-27 0,-2 2 3,-3 3 1,-2-1 0,-1 10 60,-7-3 113,8-33 22,-2-3-106,0-17-56,2-11-23,1-18 12,8-15-23,2 21 0,2-1-368,5-4 1,2 0 367,3-2 1,1 2 7,-3 8 1,2 1 2,7-5 1,1 2-1,5 2 17,12-5-44,-12 25-12,2 12 28,6 12-22,5 13 16,1 13 3,-23-15 1,-2 3 8,-3 2 0,-3 3-17,-4 1 0,-3 2-3,-5 0 0,-3 0 259,-3-3 0,-3 0-239,-12 22 0,-2-15 67,5-16 78,8-12-50,3-15-61,11-15-23,3-15-6,11-11-16,-3 5-4,-1 9 1,1 1 226,8-7-223,9-9-17,-7 24 16,-3 10 12,2 7-17,7 18 0,-9-3 0,10 20-11,-14-2 11,3 11 0,-3-2 0,-1-5 17,-1-10 5,6-12-5,-5-10 11,11-15 0,-5-12 6,6-13-18,-3-6 12,-6-1 0,-5 7 6,-5 9 22,-6 12-34,-2 9-27,-3 6 16,1 8-11,2 8 6,2 10-12,2 11 6,1 8 0,2 6-11,1 2-17,2 0-107,3-5-341,2-8-667,2-8-979,-1-12-3776,4-10 5898,-5-10 0,-6 0 0,-6-3 0</inkml:trace>
  <inkml:trace contextRef="#ctx0" brushRef="#br0" timeOffset="4767">11440 2434 21775,'-20'-39'85,"1"0"1,0 2 0,7 15-601,17 34-1170,3 12-523,3 4 2208,7 22 0,-12-31 0,4 10 0</inkml:trace>
  <inkml:trace contextRef="#ctx0" brushRef="#br0" timeOffset="6057">11781 2724 23735,'-14'-52'489,"0"1"0,0 5 1,-4 10-334,-14 18-60,-6 10-40,-2 14-4246,-11 18 4207,17 1 247,11-2 1,2 3-248,-4 17-103,13-14 0,0 1 92,-2 29-1,15-3 12,16-10 22,18-12 17,12-15 73,7-18-1116,-20-13 1,-1-6 1003,12-12 25,-9-11 0,-6-5 1310,-7-3-1344,-6 11 1,-2-5 7,-5-7 1,-2-1 0,1 6 0,0-1-103,-1 3 1,0-2-1,0 2 111,2-5 1,0 4 101,-1 5 0,-2 4 57,4-17 2627,-6 19-2749,-3 16 1024,-1 12-1075,1 16 966,2 16-983,0 25 9,-2-16 0,-1 3-151,0 7 1,-3 3-20,-2-3 1,-1 2 0,-1 1-591,2-6 0,-1 0 0,1 1 385,0 6 1,-1 2 0,3-4 68,2-1 1,5-4-510,9 2 0,8-4-302,2-14 0,5-3-20,17 6 0,5-3 926,-6-10 1,-1-4 201,-1-2 1,0-5 83,-5-9 1,-3-5 492,16-17-242,-20 5 0,-1-4 376,-3-3 1,-1-4 350,0-12 0,-3-3-541,-6 7 0,-2-1-319,-2 1 0,-3 1 454,-5-24 110,-16 24-423,-11-1-40,-34 17-230,12 15-6,5 10 1,0 5 5,-15 17 450,22-7 0,0 4-515,4 2 1,3 4 5,3 8 1,4 2 2,5-6 0,5 0-5,3 5 0,5-2 10,8 4 159,21-1-96,23-15-35,6-7-1396,-21-15 1,0-5 1384,12-9-167,-20-4 1,-2-5 183,16-24-22,-18 12 0,-2-5-8,-3-7 1,-2-6 0,-2 3-379,0 2 0,-1-1 369,-1-7 0,0-5 1,-3 9-7,-4 16 1,-2 3 5,4-19 0,-2 0-110,-4 12 1,-1 2 154,0 2 0,-2 2 17,-2-18 2675,-3 26-2681,1 18 349,-1 4-382,-7 31-18,-4 15-27,4-6 0,-1 4-548,0 5 1,1 3 541,0 7 1,2 1 4,2-10 1,3 1-127,1 11 1,6 1-219,10-5 1,5-2-37,-1 0 0,4-2-12,8 0 1,4-5 72,-4-17 1,1-6 50,15 6-100,4-13 262,-16-20 141,6-10 128,0-20 202,-12 0-84,-4 3 3088,-13 7-2859,-8 12-279,-1 0 802,-3 3-590,1 1-315,0 0 91,0-11-111,2 1-35,0-10-38,5-4 10,10-27-10,1 6-15,-5 13 0,0 0-13,1-13 24,-7 6 1,-2-2-440,-1 12 0,-1 0 422,-1-16 1,-1-2 11,-1 9 0,-1 3 37,-3-17-6,0 14 11,3 28-45,2 13-22,0 8 11,1 5 28,-2 34-34,0 7 9,0-9 0,-1 3 74,-1 1 1,0 1-84,-2 3 1,1 1-4,-1 1 1,0 1-3,2 0 0,0-2-1,1-11 1,2 0-238,5 18 0,4-3-261,4-1-1922,6-12 0,5 4 1,-1-8-39,11 4-2446,4-3 1,0-6 3456,-11-18 0,-1-3 0,-18-8 1</inkml:trace>
  <inkml:trace contextRef="#ctx0" brushRef="#br0" timeOffset="6949">13494 2766 17322,'-2'-5'5792,"1"1"-3188,1 4-2480,-30-53-113,22 40 0,-19-39 17,37 55-45,2-1 68,23-1 5,-8-9-6,11-8-11,-14-13 12,-8-10-1,-8 6 12,-9-12-29,-8 20 1,-5-3-40,-6 18 29,-4 10-12,4 4 39,-13 21-27,16-6-1,-1 8 0,1 3 18,6 14-29,5-11 0,3 1-5,11 12 5,13-12 0,7-2-39,-1-13 0,2-1-642,13 8 1,3-3 557,-6-8 0,1-4-1663,-1-3 0,0-3 1243,-2-1 0,1-2-303,-1-5 1,-1-1-220,18-4-1405,-20-5 1,-2-5-1026,4-25 3467,-1 1 885,-20-13 1071,-15 20 497,-4-5 612,-4 6-1328,-3 9 2865,2 5-3784,2 8-348,2 6-274,-1 3-89,-1 6 5,-4 8 35,-7 8 60,-8 21-151,7-9-5,-1 8 11,14-8 22,12 5-6,7-3-5,12-4 28,6-18-44,-3-7 38,20-17 0,-14-4-27,14-18-1,-16-2 1,-9-1-1,-9 6 0,-6 11-38,-6 11-12,-3 9 11,-3 10 6,0 8-6,0 3-11,8 21 5,10-13 18,14 12 38,11-14-10,9-6-57,5-8 23,-2-6 17,-3-11 22,-9-7 11,-9-12-22,-12-8-12,-9-8 6,-18-12-33,3 16 5,-14-7-11,7 26-17,0 1-22,4 9-17,3 8-112,3 8-381,3 8-504,10 6-549,11 4-913,17 1-2401,-4-10 1,4-2 4798,-7-4 1,-1-1 0,26 8 0,-31-12 0</inkml:trace>
  <inkml:trace contextRef="#ctx0" brushRef="#br0" timeOffset="7741">15234 2696 21575,'4'-47'775,"0"0"0,1 5 0,-7 5 461,-40 3-871,-2 15-285,-7-6 4,4 27 1,17 10-13,-8 12 15,4 8-65,6 8 12,11 5-12,10 5 29,17-1 16,11-6-34,4-15 74,18-7-18,-11-16-10,13-8 22,-5-21-62,-15 2 39,0-19-27,-18 12 33,-2-3 16,-2 8-32,-3 10-40,-2 8-17,-2 6 0,-5 8-11,-4 7 11,1 9-11,3 16-11,5-11 22,12 16-11,12-17 0,15 9 11,13-6-551,5-6 540,-9-11-7,11-7 23,-30-9 18,16-7 56,-24-14-74,-2-7-4,-5-13 537,-1-1-533,3-5-16,8 0-5,6 9 71,6 7-66,6 13-3375,12 9 3380,-15 6-16,10 9 5,-22 5-10,0 10 4,-8 10 18,-7 8-6,-5 9 17,0 4-17,4 0 11,7-2 3381,11-5-3392,8-6 17,19-8-28,-15-14 27,18-9 7,-19-16-12,-1-2-5,11-27 10,-18 1 1,-7 10 0,-2-2 5,11-23-10,-5 5 32,-8 10 18,-7 13-40,-9 11-5,-4 8 6,-11 8-12,-8 9-6,-11 10-5,-1 11-5,7 21-34,13-12-1,14-9 1,8 2-681,7-7 1,6-1-278,10 10 0,8 0 997,-5-9 0,5 0 0,-4-4 0,-3 0 0,-1-3 0,1-2 0,0 0 0</inkml:trace>
  <inkml:trace contextRef="#ctx0" brushRef="#br0" timeOffset="8107">17400 2643 22190,'-3'0'2066,"0"1"-1024,3-1-678,-23-66-168,13 37-235,-4-8 0,2 3-112,8 21-2851,12 29-5787,1 10 8789,3 13 0,-5-13 0,-5-10 0</inkml:trace>
  <inkml:trace contextRef="#ctx0" brushRef="#br0" timeOffset="8257">17244 3034 26200,'48'-11'-2458,"-14"2"0,-18 8 1,-12 1-1</inkml:trace>
  <inkml:trace contextRef="#ctx0" brushRef="#br0" timeOffset="8601">3863 3855 13269,'-50'2'-624,"-1"0"0,0 0 0,0 0 1,1 1-1,-10-1 0,2 0 0,0 0 1,-1 0 622,-4 0 1,-3 0 0,3 1-1,6-2 1,7 1 0,4-1 0,7 0-1,-17 0 1</inkml:trace>
  <inkml:trace contextRef="#ctx0" brushRef="#br0" timeOffset="8907">1808 3839 20470,'60'10'163,"1"0"0,-1 0 1,-11-3-1,-1 1 0,2-1 1,-1 1-143,1-2 0,0 1 0,1-1 0,2 0-1421,7 1 0,3-1 1,0 1-1,-2-1 1411,-8-1 0,-3 0 1,2 0-1,5-1 3,-6 0 0,4 0 1,4-1-1,0 1 1,0-1-1,-3 0 1,-5 0 1,7 0 1,-7-1 0,2 0 0,9 1 37,-15-2 1,5 1 0,4 0 0,2-1 0,3 1 0,1 0 0,0-1 0,0 1 0,-2-1 0,-2 0-77,3 0 0,0 0 0,-1-1 0,0 1 0,-1-1 0,1 0 0,0 1 0,-1-1 0,1 0 53,0 1 1,-1-1 0,0 1 0,0-1 0,0 1-1,0-1 1,2 1 0,0-1 0,2 1-29,-3-1 0,2 1 1,1-1-1,1 0 0,1 0 1,0 1-1,-1-1 0,0 0 1,-1 1-1,-1-1 0,-3 1 37,1-1 1,-1 1-1,-3-1 1,0 1-1,0-1 1,0 1-1,0 0 1,3-1-1,1 1-102,-5 0 1,1-1 0,1 1 0,0 0 0,2-1 0,0 1 0,0 0-1,1-1 1,-1 1 0,1 0 0,0 0 0,0 0 74,1-1 0,2 1 0,0 0 0,0 0 0,0 0 0,1 0 0,-1-1 0,0 1 0,-1 0 0,0 0 0,-2 0 1,0 0-9,2 0 0,-2 0 0,-1 0 0,-1-1 0,0 1 0,0 0 0,1 0 0,2 0 0,2 0 0,2 0 1,-7-1 0,1 1 1,2 0-1,1-1 0,1 1 1,2-1-1,0 1 1,0 0-1,1-1 0,0 1 1,0-1-1,-1 1 0,0-1 1,-1 0-1,-1 1 0,1-1 0,-1 1 0,1-1 0,-1 0 0,0 0 0,-1 1 0,1-1 0,-1 0 0,1 0 0,-1 0 0,1 1 0,-1-1 0,1 0 0,0 0-5,0 0 0,-1 0 0,1 0 0,-1 0 1,1 1-1,-1-1 0,0 0 0,1 0 1,0 0-1,0 0 0,0 0 0,0 0 1,1 0-1,0 0 2,-4-1 0,1 1 0,1 0 0,0 0 0,1 0 1,0-1-1,0 1 0,0 0 0,0-1 0,-1 1 0,0-1 1,-2 1-1,0-1 0,-2 1 0,-1-1 0,-1 1-1,12-1 1,-2 0 0,-2 0 0,-2-1 0,-1 1 0,-1 0 0,2 0 0,0-1-1,1 1 1,3 0-3,-8 0 0,2-1 0,0 1 0,1 0 0,1 0 0,0-1 0,0 1 0,1 0 0,-1-1 0,1 1 0,-1-1 0,-1 1 0,0-1 0,3 1 1,0-1-1,0 0 1,-1 0-1,1 0 1,-1 0-1,1 0 1,-1 0-1,0 0 1,-1 0-1,1 0 1,-1 0-21,-2 0 0,-1 0 1,1 0-1,-1 0 1,0 0-1,0 0 1,0-1-1,0 1 0,-1 0 1,0 0-1,-1-1 1,1 1-204,6-1 0,1 0 0,0 0 0,-1 0 0,0 0 0,0 0 1,-2 0-1,0 0 0,-2 0 0,0 0 223,4-1 0,-1 1 0,0 0 0,-1 0 0,-2-1 0,-2 1 0,-2 0 0,-2 0 0,7-1 0,-2 1 0,-3-1 0,-4 1 0,-5 0 0,-2 0 0,0 0 0,0 0 0</inkml:trace>
  <inkml:trace contextRef="#ctx0" brushRef="#br0" timeOffset="11921">2269 5079 16740,'1'-7'4469,"-1"2"-4015,0 5 11,0 0-258,13-17 17,-8 42-100,10 2-71,-12 21 0,-4 8-266,2-19 1,-2 1 234,-1 5 1,-2 3-1,0-6 17,-3 13 11,-2-8 1,-2-1 207,-4-3 479,-4-1-406,7-19 184,-5-35-465,11-4-5,-5-22 17,9-7-15,4-3 1,2-5-26,2 3 1,0 0-386,1-9 1,1 1 435,2 7 0,0 4-12,-3 12 1,1 2-57,-1 1 1,1 0 13,0 2 1,1 1 439,10-11-459,4 7 11,9 11-16,-6 18 179,18 16-188,-17 7 0,1 6 2,0 4 1,0 4-162,4 13 1,-3 3 149,-8 2 1,-4 1-12,-4-9 1,-1 0-105,-3 10 1,0 0-499,-2-2 1,0 0-483,0-2 1,1 0-2462,1 1 1,0-3 3578,5 4 0,-6-22 0,-3-16 0</inkml:trace>
  <inkml:trace contextRef="#ctx0" brushRef="#br0" timeOffset="12092">2301 5550 18268,'-4'-2'3826,"0"0"-2845,4 2-797,32-70-170,-7 50 0,2 1-1009,10-26 1,3 3-420,3 24 0,1 7 757,-11 4 1,-2 2 0,8-1 0,-17 5-1</inkml:trace>
  <inkml:trace contextRef="#ctx0" brushRef="#br0" timeOffset="14448">2515 7404 11620,'1'-7'4495,"8"-31"0,1-4-3678,-5 16-475,5-16 0,-2 2 745,-7 22-443,-2 7-487,0 1-118,0 7-95,0 3 117,0 17-10,0 11-23,-2 22-6,1-6-3,-4-6 1,-2 1 3,-3 14-12,3-17 0,-2-2 12,-2 5 161,4-17 326,3-13-73,4-9-319,-1-12-101,0-11-6,0-14-11,0-10 28,6-11-14,-1 24 0,0 0 0,3-4 0,1-1 5,0-1 1,1 0-12,2 0 1,1 0-239,1 3 0,2 1 230,3 2 0,0 2-6,13-14-8,-4 21 0,3 4 14,15 3-64,-12 6 0,1 3 58,20 11-16,-4 12 11,-8 16-1,-9 15 1,-14-3-11,-8 18 16,-17-27 1,-4 1 2,-1-1 0,-5 1 11,-16 10 1,-3-3-4,13-18 1,-2-3 11,-9 5 0,0-4 27,-2-8 18,-2-4 0,12-14 426,12-4-438,8-19-44,6 10 128,18-27-134,7 19 5,20-10-10,6 17-18,6 9 1,3 11-243,-3 13 215,-5 11 27,-16 0-5,-4 25 23,-24-11 27,-12 20-3307,-28-13 3307,-6-11-321,-7-17 1,-12-2 0,4-5-94,5-6 0,0-3-251,-3 3 1,-5 0 0,8-8 642,14-13 0,8-4 0,5-1 0,12-5 0</inkml:trace>
  <inkml:trace contextRef="#ctx0" brushRef="#br0" timeOffset="16142">3445 7364 13956,'0'-3'6363,"0"1"-2947,0 2-3068,-11-37-276,8 27-94,-8-26 16,11 43 34,0 5-22,2 7 5,4 0 34,9 0-17,-2-8 90,8-2 55,-3-12 1,6-7-62,2-11-39,0-10 22,-4-8 0,-6-2 0,-8 1-5,-7 6-1,-8 7-10,-3 8-28,-11 9-23,5 7-17,-14 11-11,2 10 0,-8 13-6,0 8-5,7 9 0,8 4 0,11 2 11,12-1-273,16-4 301,21-6-37,-11-24 1,5-4-1668,19-1 0,3-5 1665,-16-1 0,1-3-12,21-4 1,-1-5-248,-22-3 0,-2-3 245,8-4 0,-1-3 25,-4-3 0,-3-2 19,-5-2 1,-2-2-37,-6 0 0,-3-2 45,7-29 12,-15 3-7,-7 7 156,-10 8-189,-4 9 3125,-2 12-3113,-18 6 733,4 12-728,-15 7 77,4 12-83,2 12-17,4 9-11,8 4 1,10 0-7,8-2 18,13-7-7,9-7 18,9-10 22,8-9-11,6-15 44,3-11 1,-2-14-34,-6-5 28,-8-5 11,-11 3 12,-6 3 38,-7 9 12,-2 10-45,-4 9-95,1 4 16,-5 9 18,-5 7-51,-7 12 11,-4 12 11,2 6-16,5 13 11,8-10 33,8-4 34,14-10-45,12-11-11,16 1 0,-9-13 0,1-4-11,14 2 19,-14-8 1,-2-3-15,5-9 1,5-11 50,-7-17-34,-14 10 34,-5-21-23,-11 10 6,3-12-3392,5-5 3358,-3 20 23,11-4-6,2 21-11,-4 5-11,12 5 11,-12 11 11,8 8-22,7 16 17,-2 5-6,1 4-23,3 3-27,-3-1 2809,9 13-3292,-23-21 1,-2 1-883,-3 2 1,-3 1 1414,-5 5 0,-2-2 0,0 5 0,-8-4 0</inkml:trace>
  <inkml:trace contextRef="#ctx0" brushRef="#br0" timeOffset="17091">2642 9199 19815,'-5'-40'950,"-1"1"0,-5-1 1,-4 10-722,-2 22 68,-24 0-84,-5 26-168,7-2-12,8 5 1,2 5-661,-7 23 646,15-16 1,0 3-15,2 11 1,4 0-9,5-15 1,3 2-54,4 19 0,5-2-40,11-7-117,4-6 1,7-2-374,0-16 1,5-3-3826,20 8 1,4-4 4410,-11-6 0,-2-2 0,-2-2 0,-4-3 0,-5-3 0</inkml:trace>
  <inkml:trace contextRef="#ctx0" brushRef="#br0" timeOffset="17833">3280 9466 14219,'1'-7'4789,"-1"2"-3490,-2-28 1,-3-5-734,-3 16-194,-1-20 1,-6 5 220,-25 31-335,-8 8-185,18 4 0,-1 3-1,-23 21-72,7 10-3392,11 4 3392,14-7-28,11 16 34,17-19 0,11 11 10,15-20-4,-1-11 21,15-11 1,-7-16 24,-9-2 1,-1-2 3162,16-22-3131,-21 12 0,-4 1 5,2-10 134,-1-24-133,-13 30 212,4-27 342,-8 26-320,-1 5-207,-2 10-207,-1 13 317,-1 4-317,-2 8 78,-3 22 23,-1 6-17,1 6-50,5 17-163,11-19 11,2 8-294,8-23 1,5-4-345,20 1 439,-10-8 1,2-5 167,-3-10 1,0-5 26,-1-3 1,0-3 236,-3-5 0,-2-2 137,18-23 39,-12-3 56,-10-1-106,-11 10 482,0-7-371,-8 24 399,1-7-499,-6 20-241,0 1 51,0 15 33,-1 30-6,0-9-2,0 0 0,0 1-3,0 8-17,2 18 12,2-22 309,4 1-243,0-28-5,2-2 168,11-24-100,4-7-45,7-10 33,-5 5 0,3-1-6,17-12-416,-12 12 0,2 1 324,-5 8 0,-1 3-8,27-7-46,-14 12 23,1 13-73,-2 28-336,-2 12-655,-18-6 1,-4 3-2902,-6 3 0,-3 0 3527,-2-2 0,-2-3 0,0 14 0,-4-23 0</inkml:trace>
  <inkml:trace contextRef="#ctx0" brushRef="#br0" timeOffset="19000">2399 11371 18212,'-2'-38'1820,"1"0"1,-1-12-1286,0 5 0,0 2 199,1 4-387,0 15-313,0 12-124,1 10 101,3 10 62,7 16-11,3 23-37,-5-13 0,-2 2-480,-1 8 1,-3 1 459,-5 4 1,-2-1 2,1-9 1,-3 0-6,-7 12 0,-2-2 19,-2 2 87,6-19 0,1-4 278,1-10-118,7-25-107,2-19-27,2-19-40,4-17-49,-2 25 1,1 1-19,6-26 28,-2 10 0,1-1-11,-1 15 0,0 0-23,3-17 1,2 0-12,0 13 0,1 4-191,1 3 0,2 3 158,19-20-134,3 17 122,-1 16 6,-2 15 6,-5 18 866,-10 18-838,-9 21-6,-14-19 0,-4 2-44,-5 6 0,-4 1 60,-7 4 1,-3-1-332,-4 0 0,-3-1 306,1-4 1,-2-1 2,3-7 1,1-3 5,-16 14 95,15-20-50,16-13 22,9-11-39,12-11-34,10-8-27,31-12 494,-10 9-481,-4 10 1,1 3-14,13 4 828,9 6-801,-7 6 0,-4 4-22,0 0-5,4-4-62,4-6 5,-1-8 23,-3-6-23,-8-8 96,-8-3 27,-8-1 7,-9 2 77,-8 4 23,-5 6-50,-3 8-157,-1 3 39,-3 11 0,0 2 11,-2 10 11,4 6-5,3-8 22,9 9 12,6-10 10,11 4-44,8-5-28,6-5 61,1-7 23,-3-11 0,-7-10 0,-5-12-29,-10 1 74,0-28-28,-11 9-155,-2 13 0,-1-1 133,-2-19-24,-1 9 18,-3 13-34,2 12-134,-2 10-797,2 6-541,6 25-1833,3 4 3305,7 31 0,-7-29 0,0 1 0</inkml:trace>
  <inkml:trace contextRef="#ctx0" brushRef="#br0" timeOffset="19349">3730 11393 25158,'-2'0'50,"-1"11"-50,2 30-22,0 5 16,0-17 96,1-3 62,1-21 380,2-7-398,2-15-67,2-3 73,7-26 0,5-5-87,-4 15 1,3-2-4,12-10 0,4 2-532,-3 8 0,2 3 504,8-1 0,-1 5 6,11 2 0,3 15-33,-15 22-34,7 18-62,-26-3 0,-3 5-645,-2 9 0,-3 2-697,-4 7 1,-2 3 1442,-3 9 0,-2-2 0,-1 7 0,-2-4 0</inkml:trace>
  <inkml:trace contextRef="#ctx0" brushRef="#br0" timeOffset="20416">2405 13172 14622,'0'-5'5126,"1"1"-2180,-1 4-2857,-35-57-49,15 47-12,-9-13 0,-4 7 5,4 31 1,1 12-29,-1-3 1,1 2-221,-3 5 0,2 2 212,12-5 1,4 0-4,-1 24 6,26-6-5,7-14 107,30-4-102,-13-20 0,3-3 0,-8 1 0,1-2 20,22-3 0,-1-4-619,-7-5 700,7-3 196,-36-2-241,-25 5 258,-4 0-297,-44 7 27,24 6 1,-3 3-17,-5 0 0,0 3-187,0 4 0,3 2 198,-14 19-33,12 4-6,14-6 654,9 8-643,11-7-11,9 6-45,14-4-22,18-7-68,18-9-231,-21-15 1,1-2 82,4-4 0,-1-3-70,23-5-398,-20-6 1,-1-4-477,9-13 737,-15 9 0,-2-3-115,8-18 392,-11 1 565,-9-1-206,-6 1 55,-4 11 1005,7-14-92,-2 13 68,7-11-588,-7 18 493,-1 1 512,-7 11-1319,-2 4-228,-2 6-19,-3 15 1,-2 12-28,-3 19-6,-1 12-185,4-24 0,0 1 179,0 0 1,2 0-1,7 27 12,7-11 33,10-14 6,3-15 45,1-12-23,-6-9 140,12-24 34,-6-17-179,0 0 32,-13 14 0,-2-1-55,2-9-28,0 0-106,6-4-343,-5 21-631,10-4 223,-7 17-5349,15 9 460,-15 6 5735,10 7 0,-20-7 0,-2 1 0</inkml:trace>
  <inkml:trace contextRef="#ctx0" brushRef="#br0" timeOffset="22042">3248 13534 23439,'20'14'1288,"2"-8"-1165,2-17-50,7-9-12,4-5 34,1-6 23,-4-5 5,-7-2 29,-9 0-62,-8 11 167,-14-1-190,-9 16-50,-13-1 34,-7 12-18,1 9-16,4 7-17,7 7 0,7 8 11,5 6-11,4 5 0,4-6 23,13 20-35,6-17 7,18 15-1,11-18 1,12-11 5,-25-15 0,-1-4 5,19 0 12,-16-9 0,-2-4 11,7-9 45,10-14-1,-21-4-16,-11-8-22,-6-5 0,-4-4-1,0 1 12,0 8 5,3 6-27,3 9-23,4 4-11,5 6-23,2 8 6,0 5 28,0 15 11,-2 12-5,-5 17-1,-4 12 7,-6 8-18,-1-3-5,1-4 11,5-9-6,5-10-5,3-10 17,0-10-1,18-11-5,-5-12 11,19-12 1,-2-12-7,-1-4-5,-4-3 23,-10 2 16,-10 5-6,-13 4 23,-7 4 0,-6 4 0,0 4 34,-2 3-62,2 7 28,0 1-6,1 5 6,-1 0-16,0 0 4,-1-1-10,1 0 5,0-1 12,0-1-18,0 1-16,0 0 0,0 2-28,1 0 78,-2 2 0,2-1-28,-3-3-28,-1-2-16,-3-2 10,-1-1 23,0 2 0,2 2 0,2 1 0,2 2-5,0 1-18,2 0-21,-2 1 16,-3 2 5,-5 4 1,3 0-34,-4 3 0,8-4 28,0 1 5,7-1 12,6 1-17,10 0 11,10-2 1,7-1-24,7-3 24,5-1 10,-1-3-16,-2-3-1,-8-4 1,-2-7 16,-16 5 6,0-8 11,-13 8 40,-2-1-6,-2 5 5,-3 4-72,-1 3-34,0 2 5,-2 3 1,-3 9 22,-6 21 0,-1 9-11,1 5-34,3 8-3515,8 7 3459,1-12-1255,7-12 1,4-4 1126,3-9-315,20 8-88,-5-30 110,12-12 225,12-26 2538,-17 5-2219,-10-3 1,-4-2 89,-3-10-6,2-9 214,-11 8 3509,-7 16-3353,-2-3 106,-4 10-380,2 11-169,-2 5-106,3 6 29,0 9 32,7 11 12,7 30 34,4 5-23,2 3 12,6-6-29,5-18 6,16 0 17,-11-24 0,2-4-17,17-5 0,-13-9 0,-1-6-3,-12-1 0,-3-4-125,7-6 0,-1-3 217,-4-1 1,-4-2 111,-2-2 1,-4-1 146,3-12-136,-8 9-161,-11 27-18,-6 17-5,-9 20 20,-8 22 0,-2 6-40,7-17 0,-1 2-487,-5 13 1,-2 7 0,2-6 478,5-11 0,0 1-549,-2 9 0,-2 6 1,1 0 365,3-6 0,1 0 0,-1 6-624,4-4 1,-1 5-1,0 3 1,0-1-1,1-3 616,1 1 0,0-3 0,1-1 1,0-1-1,2-1 0,-1 0 1,1-3-1,2-7 0,2-4 0,0 0 1</inkml:trace>
  <inkml:trace contextRef="#ctx0" brushRef="#br0" timeOffset="22782">2060 15379 16488,'-3'-1'5214,"0"0"-3113,3 1-1973,41-48-1576,8 24 1467,-4-8 1,6-1-17,8 13 0,1 5-17,-18 3 0,0 0-79,14-3 1,-2 2-227,1 0-1183,-1 2-272,-24 6-1660,-32 13 2465,-9-2 39,-28 12 1741,13-9 601,-25 3 367,24-9-132,-6-2-90,19-6-118,6-2-245,1 0-763,2 2 213,-3 3-566,4 5 96,-16 24-73,3 13-76,2-5 0,2 3-517,1 4 0,2 2 469,1 7 1,1-1-29,2-9 1,1 2-451,2-1 1,1 3 0,2-3-1718,2 2 0,3 0 2218,0-2 0,2 3 0,-1-6 0,8 16 0,3-11 0</inkml:trace>
  <inkml:trace contextRef="#ctx0" brushRef="#br0" timeOffset="22991">2823 15801 19143,'0'-5'5225,"0"0"-3651,0 5-1574,-21-20 12,14 31-68,-15-10-230,23 38-639,6 0-4894,12 3 5819,-2-14 0,1-7 0,-11-16 0</inkml:trace>
  <inkml:trace contextRef="#ctx0" brushRef="#br0" timeOffset="23162">2953 15408 21881,'-15'-45'446,"0"1"1,2 5-1,3 9-1000,5 21-371,8 11-2167,8 14 3092,10 20 0,-9-15 0,2 6 0</inkml:trace>
  <inkml:trace contextRef="#ctx0" brushRef="#br0" timeOffset="23931">3184 15713 20268,'7'-9'3490,"-2"2"-2561,-5 7-222,0 0-707,4-43 11,3 41-11,6-27 33,1 55-10,-2 5-18,-5 1 18,-4-3-23,-3-7 17,0-7 55,0-8 427,0-5-331,5-13 11,2-6-17,4-15-16,1-6-17,0-5-96,4 0 18,1 4-34,3 9-29,0 11 12,-4 10 6,14 7-6,-3 11-6,14 7-5,-6 12 17,-4 8-29,-6 4 29,-10 2 11,-7 1-28,-6-4 16,-3-7 1,1-12 44,-2-10 169,2-7-169,8-20-16,3-3-12,12-17 0,6 4-16,5 3 5,-1 7-33,-3 9-1,-6 8 29,-1 11-17,3 5 22,11 14 0,-10-8 0,13 7 1,-11-12-29,7-1 17,11-6 5,-16-5 1,14-9 28,-18-8 27,4-11 6,-7-9 6,-8-10 0,-6-2 162,-5-1-128,-3 20 89,-6 5-56,1 20-84,-2 1-73,1 5-22,-1 11 61,-3 15-28,-3 17-33,4 0-213,6-9 0,4 1-1215,16 15-376,5 7 1843,12-14 0,-20-28 0,1-1 0</inkml:trace>
  <inkml:trace contextRef="#ctx0" brushRef="#br0" timeOffset="27442">4458 5388 19059,'-40'0'834,"-1"-1"0,-19-3-111,79 0-275,30-6-362,-7 5 1,9 1-1057,4 0 1,9 1-1,3 1 1,-5 0 972,-5 0 1,-4 0 0,4 0-305,-7 1 0,3 0 1,2 0-1,-2 1 1,-3-1 309,11 0 0,-4 0 1,0 0-9,1 0 1,1-1 0,1 0-267,-9 1 1,1-1-1,1 0 1,-2-1 265,8-1 1,-1 0 0,-2-1-146,-6-2 1,-1-1 0,-4-1 168,-3 2 0,-4-3 758,-2-3 0,-8-4-615,-16-6 2247,-11-9-2241,-34-13-51,-13 4 778,19 21 1,-1 2-810,-6 0 0,-1 2 155,-21-5-124,22 8 0,-2 2 64,1 1 1,1 2 70,-12-3-168,9 4 1290,23 5-1335,16 3-23,4 3-16,37 16-6,6 6-182,-18-10 0,1 1 173,7 4 1,-1 2-29,-8-3 1,0 2-70,6 6 0,-1 4-354,-6 7 1,-5 2-807,-10-5 0,-7 1 1266,-12 10 0,-6-3 0,-4-3 0,-13-4 0</inkml:trace>
  <inkml:trace contextRef="#ctx0" brushRef="#br0" timeOffset="28142">7675 5467 20136,'15'-52'573,"1"0"1,-1 0-1,-2 6 1,0 1 0,-3 7 114,3-13 356,-8 20-926,-3 15 116,-2 13-217,0 16 136,-1 18-114,-6 22-28,2-19 0,-1 2-233,-2 3 1,-1 0 224,1 1 0,-1-1 0,2-3 0,-1-2 13,-4 26 29,0-16 106,2-16 79,0-14-62,-3-20-90,-1-14 753,0-6-803,6-5 0,1-3 34,2-25-450,4 14 0,3-3 402,4 5 0,3 1 3,4-1 0,3 2 2,2 2 1,2 2-4,1 5 1,1 1-9,-1 5 1,1 3-3,21-12-17,1 16 11,2 11-17,7 19-228,-24 0 1,1 3 238,3 7 1,1 5-76,12 13 0,-1 3 30,-12-11 1,-1 0-365,-2 0 1,1 3-1,-4-1 121,-2 0 0,-3 0-205,2 8 1,-4 1 17,-6-5 0,-8 1-721,-8-4 1,-7-2-793,-7-3 0,-5-3 1994,-9-2 0,-2-3 0,-5 2 0,1-9 0</inkml:trace>
  <inkml:trace contextRef="#ctx0" brushRef="#br0" timeOffset="28759">7816 5501 12287,'-8'-3'7696,"2"0"-6207,6 3-368,0 0-953,31-64-585,-3 50 1,5 1 391,-1-12 1,3-4 0,2 6-433,3 11 1,3 6 0,1 1 226,19-5 0,-1 2-260,-4 1 0,-2 1-931,-7 2 0,-3 1-1449,-9 1 0,-2 2-4272,17 4 7142,-21 3 537,-14 1-537,-10-2 8881,-9-3-6580,0-2 2854,-3-2-4192,2 1-280,0 0 225,1 0-438,1 9 141,1 8-147,-1 16-167,7 13-90,3 11-527,-2-24 1,2 0 377,0 3 1,1 1-14,0-1 0,-1 2-1577,2 8 1,-2-1 1548,2 15-12,-5-21 1,-4-1 50,-9 3 186,-12 4-130,2-22 156,-20-16-223,21-14 557,-14-21-518,16-7 5,0-18-69,9 22 0,2-3 1257,2-14 0,3-1-1272,0 14 1,1 0 11,3-18 0,3 0-15,0 18 1,1 2-194,3-7 1,1 0 184,2 5 0,2 1-2,0 6 0,2 2 2,23-14-33,5 17 11,1 13-11,0 17-17,3 23 28,-17 9 812,-7 5-789,-23 3 428,-23-9-446,-8-12 1,-4-1 6,-19 7-77,-4-12 1,-1-5-54,4-6-151,5-3 0,1-3-1321,3-11 1618,0-5 0,22 3 0,12-1 0</inkml:trace>
  <inkml:trace contextRef="#ctx0" brushRef="#br0" timeOffset="29233">9293 5273 15605,'-7'61'313,"-1"1"1,3-6 0,3-3 988,3-16 0,2-2-1252,3 3 1,0-1 11,5 23-1,-5-19 1,-1 1 990,2 17-911,-7-10 1143,-7-24-937,-4-17-73,-10-17-218,6-3 68,-10-39-108,17 20 4,2-11 0,4-2-4,6-2 16,5 1 0,4-10 0,2 5-143,1 5 0,3 2 116,-1-1 1,1-3-1,-1 6-5,0 7 0,0 6 6,11-7-6,2 13-11,11 8-12,-1 5 1,0 17 22,-20 5 3033,-9 22-3045,-14 4 24,-13 12-4,-6-20 0,-3-1-13,-15 9-26,-3-12 0,-3-4-159,-11-3 72,21-8 1,1-1-1004,-21-4-8710,19-14 8644,8 2 0,10-5 0,16 8 0</inkml:trace>
  <inkml:trace contextRef="#ctx0" brushRef="#br0" timeOffset="29841">9820 5576 18750,'0'3'5646,"0"0"-4262,0-3-1311,56-53-37,-38 25 1,0-2-987,16-10 1,-1-2 957,-17 8 0,-3-1 6,0-10 0,-2 1 240,4-16-264,-4 11 1,2-9 0,-3 7 23,-3 11 0,-1 2-531,3-18 0,-1 4 528,-5 5-13,-8 13 47,2 16 1249,-8-2-1288,2 27 11,-9 16 16,-5 24-8,9-14 1,1 3-7,-2 7 1,2 1-1169,2 5 0,2 1 1163,2 0 0,4 0-6,6 1 1,4-3 394,-1-11 0,5-2-400,17 11 0,4-6-9,5-2 6,5-3 0,3-4-5,1-11 13,-5-15 1,-1-9 2,-3-17 0,2-18 89,-28 3-78,-6 8 56,6-33 29,-4 25 61,2-16-157,-6 39 2874,-2 9-2868,-3 44 112,-1-12-138,1 4 1,0 1-76,-3 12-207,1 4-387,6 2-963,7 1-4537,9-6 6178,2-12 0,-6-14 0,-6-12 0</inkml:trace>
  <inkml:trace contextRef="#ctx0" brushRef="#br0" timeOffset="30025">10680 5033 20582,'-4'-7'1501,"1"2"-1664,3 5-621,0 0-537,9 7 105,0 8-5909,19 21 7125,-5-1 0,-3-5 0,-8-14 0</inkml:trace>
  <inkml:trace contextRef="#ctx0" brushRef="#br0" timeOffset="30875">11327 5284 20792,'-44'-16'711,"1"0"0,-1 0 1,-5-4-1,3 5-392,-12 11 529,25 13-713,-7 7-68,4 14-45,10-1-22,2 25-5,19-13-29,12 19-67,21-10 20,-5-26 0,3-2-23,6 0 0,2-1-934,4-3 1,2-3 967,-8-3 0,2-2-109,20-1 0,3-4-960,-9-7 0,0-2 1130,0 3 1,-1-3 22,-1-7 0,-6-2 225,-10-2-104,17-24 10,-26 10-29,2-7 86,-16 4 1239,-21 6-1233,-7 3 3358,-18 5-3443,-1 12-39,3 8-51,3 6 1,9 6 0,5 7-23,8 4 11,6 4-11,8-6 6,20 12-17,-5-18 11,34 14 29,-18-21 32,15 0 18,-15-16 0,-7-7 22,-6-10-12,-6-3-10,-7 2 5,-4 5-33,-5 8-23,-4 7-11,-3 9-6,0 5-5,4 7 22,10 3 1,13 2-24,19-2 1,15-3-17,-19-10 0,2-2 0,2-1 0,2-2-171,0-2 1,1-2 181,-3-3 0,-1-2 8,-3-3 1,-3-4 14,18-23-1,-18-14-22,-20 19 1,-3-2-10,-3-6 1,-2-2 8,-2-3 1,0-2-417,-1-2 0,1 0 439,0 1 0,2 1 5,1 5 0,1 2-118,3-17 140,4 9-10,-5 25-29,-1 4 285,-3 15-318,-3 18 868,-8 20-863,-7 20 3,5-18 1,-2 3-527,-1 5 1,0 2 511,-1 5 1,1 2-15,0 2 0,2 2-39,0 1 0,2 2-67,2 0 0,4 0-99,3-3 1,5-1-160,5-2 1,6-3-569,3-6 0,6-4 263,1-7 0,4-5-2308,1-9 0,-1-6 3008,10-4 0,-12-10 0,-21-6 0</inkml:trace>
  <inkml:trace contextRef="#ctx0" brushRef="#br0" timeOffset="31258">12274 5614 13922,'-5'-4'6895,"1"2"-3870,4 2-2840,-36-61-146,32 46-31,-12-18 1,7 5-3435,45 35 3398,-6-1 0,16 8-236,-4-3 0,2 1 188,-10-5 1,0 0 38,13 4 1,1-1-1,-13-6 1,-3-3 36,13-5 62,8-17-23,-23 3 62,-4-24 73,-19 8-1976,-2-22 1958,-3 17 2541,-2-21-2485,0 37 416,-3-21-437,1 32 339,0-5-462,0 18-24,-1 12-27,-1 3 22,-5 24-44,-1 1-12,-1 15-50,2 4-174,6-24 0,2 0-151,2 13-645,1-16 1,2-3-8795,1 1 9013,0-4 0,-3-13 1,-2-11-1</inkml:trace>
  <inkml:trace contextRef="#ctx0" brushRef="#br0" timeOffset="31482">12907 5011 21674,'5'56'-1734,"1"-23"1,5-1-1113,20 14-2017,-9-19 0,4 0 2085,3-3 0,1-4 2758,25 10 0,-20-16 0,-14-8 1</inkml:trace>
  <inkml:trace contextRef="#ctx0" brushRef="#br0" timeOffset="31832">13332 5303 19713,'-49'-19'171,"-1"-1"1,7 3 0,7 10 1935,8 38-2062,7 9-17,11-3-11,2 10 862,9 0-828,19 3-12,6-13-17,6-5 530,3-16-384,1-16-128,-7-3 1659,16-24-1609,-24-2-57,5-8 18,-15-7-6,-9-9-17,-8-2-23,-2 3 1,-18 8-1,10 27-21,-16-3 4,11 23-27,-3 9-235,4 17-276,10 2 91,8 0-1226,18-4-8146,24-5 8827,-11-4 0,4-5 0,-27-11 1</inkml:trace>
  <inkml:trace contextRef="#ctx0" brushRef="#br0" timeOffset="32165">13648 5321 25225,'31'-19'53,"0"0"0,18-10-25,-46 89-16,-5-27-7,-2 0 1,-1 0-1,-7 8 2,-7 18 60,8-25 123,0-3-83,11-28 21,9-13-55,9-9-6,16-15-33,-1 4 13,-2 4 1,2 1 19,17-9-161,-19 14 1,-1 0 138,25-6-11,-13 12-46,-5 4-10,-9 12-56,-18 14-275,-7 15-78,-6 1-4485,-3 3 1,-2 2 4558,-4 11 0,-2 5 0,8-30 1</inkml:trace>
  <inkml:trace contextRef="#ctx0" brushRef="#br0" timeOffset="33948">15618 5214 16510,'18'-40'1686,"1"-1"0,-1 0 0,8-18 0,-4 8-1188,-2 11 280,-6 5-436,-12 27-260,0 2 181,-5 21-77,-7 14-97,-2 11-36,0-9 1,-3 5-409,-3 9 0,-1 3 363,1 1 1,0 2-20,-1 9 0,3-1-15,7-11 1,3-3-26,6-1 1,3-3-30,8 18-161,11-24 0,5-4 17,7-5-233,10-7 1,5-5-687,-17-14 1,0-3 999,5 2 0,3-5-865,0-18 0,1-8 0,-6 2 1053,10-11 22,-14 9 0,4-6 0,-8 5 724,-6-6-35,1-8-224,-10 18-324,-7 9 161,-9 12-167,-1 5 1044,-2 3-1162,-1 6-39,1 1 3465,0 18-3482,5-5-11,6 12 17,9-6-12,12-5 0,0-9 79,23-10-67,-22-7-1652,4-10 1,-3-3 1667,-9-4 23,8-27 22,-29 3-95,-1 10 62,-13-16 16,2 26-5,-6 1-23,1 11 3359,4 9-3387,-6 10 18,-4 16-40,1 8-12,-2 13 1,13 2-6,7-9-123,11 19-11,7-18-118,12 17-139,10-16 37,8-7 86,4-12 106,3-12 156,-13-11 57,13-22 44,-20-2 23,8-18-39,-18 13 285,3-18-230,-13 31 108,5-14-124,-11 30-79,-1 2 6,-2 11-33,1 9 10,0 1 12,11 21-11,5-12-3365,27 20 3370,-11-23-40,22 2 52,-16-19-1,8-4 6,-7-14 0,-9-11-22,-9-11 5,-8-17-62,-5 6 3376,-2 2-3577,4 10-139,6 16-320,12 2 162,-1 8-2095,30 17 376,-13 4 814,-11-3 0,1 3-972,17 9 1144,-7 0 1114,-13-2 543,-15-8 2728,-20 1-482,-10-6-476,-7 1-134,5-3-1484,8-3 779,4-2 257,4-2-1261,10-2-190,5-3-45,23-7-44,-12 2 27,14-9-5,-18 0-6,3-9-22,-8-8 22,-6-15-28,-7 15 6,-8-9-6,-8 25-27,-9 2 21,-7 10 12,-5 12 0,-1 9 11,3 12-17,6 9 0,6 18-5,10-13-6,4 19 5,14-20-5,10 10-11,17-4 14,-12-24 0,3-2 5,4-3 1,2-4 13,11-3 0,-1-5-632,18-3 615,-26-3 1,-1-6 11,-1-7 0,-2-5-12,-6 2 1,-1-3 5,11-11 1,-3-4-7,-9 1 1,-5-3-1,-1-5 1,-2-3 22,-1-4 0,-1-1-11,-2-2 0,0-1-523,0 0 0,-1 1 528,-1 4 0,0 0-1395,-3 0 0,0 3 1418,0-11 44,-7 3-44,-4 38-34,-4 5 366,-6 20-366,-7 20-11,5-2 0,0 4 215,-3 9 1,0 4-219,-1 8 0,3 3 806,2 5 1,4 2-812,5 2 0,5-1-9,7-1 0,7-2-260,6-6 1,7-1 134,2-15 0,5-1 0,-1-3-102,3 1 1,3-3-1093,0-4 0,3 1 1,-3-4 1335,-4-5 0,-3-2 0,23 13 0,-25-15 0</inkml:trace>
  <inkml:trace contextRef="#ctx0" brushRef="#br0" timeOffset="35557">19281 5566 17686,'2'-6'3030,"11"-35"1,2-6-2634,-7 18-1152,6-18 0,0 4 996,-11 30 699,0 0-901,0 8 283,3 7-288,3 13-18,5 15-4,-2-2 16,2 28-6,-9-16 692,1 16-708,-9-23 163,-4-4-69,-1-19 91,-5 1-23,1-28-101,3-5 11,1-20 23,12-1-67,3 6 50,17-20-28,-2 18-20,-5 10 0,2 1-8,14-13-16,3 6-1,-6 11-6,10 7 1,4 10-6,1 9 0,3 11-17,-15 15 12,-9 9-7,-8 5 1,-9 0 245,-7-4-234,-6-7 0,-1-9 17,0-9 28,4-7-23,3-6 1,8-9-12,6-6-11,11-10 28,6-4-17,-3 5-11,11-15 11,-14 11 12,9-10-12,-12 13-6,-3 9 1,0 8-12,-4 4 23,13 10-17,-12-1-5,24 19-23,-16-2 28,9 11 0,-14-11 0,6 9 0,-7-13 5,7 5-5,-9-12 34,5-5-34,-11-7-17,6-3 6,9-21 28,-5 2 11,14-15-6,-12 9 34,-3 4-6,-5 8-5,-7 7-50,-3 7-12,-3 7 17,1 11-34,1 12-5,3 11 17,1-4-152,11 23-67,0-16-50,-5-13 0,2 1-1076,10 12-3388,0-9 3907,-6-12 0,-8-10 0,-5-7 0</inkml:trace>
  <inkml:trace contextRef="#ctx0" brushRef="#br0" timeOffset="35750">20538 4932 22509,'18'26'-2939,"0"1"0,7 19 1,-3-2 2938,-5 0 0,5 14 0,-17-40 0</inkml:trace>
  <inkml:trace contextRef="#ctx0" brushRef="#br0" timeOffset="36658">21254 5303 14555,'0'-4'7663,"1"0"-6241,-1 4-543,-50-63-347,15 40-355,-3-12 0,-1 3 103,-8 24-174,12 10 67,4 14 1,3 4-129,4 3-23,1 1 1,2 1 44,5 11-16,5 2-18,1 9 18,14-4 10,13-6 6,16-7-16,12-10 22,6-10-1705,-19-16 0,-1-4 1677,12-5 0,-15-4 0,-3-4-192,2-17 164,-12 10 0,-1-2 16,-4-6 1,-1-2-293,-2-5 1,-2-2 292,-1-3 0,-2-1 27,-1 1 1,0 1 16,-1 4 1,-1 1-66,0 8 0,-1 1 127,-1-15 2899,-1 20-3039,2 17 226,2 14-232,1 18-22,3 17-28,3 25-134,-3-23 0,-1 2 114,1 7 1,-2 3-106,-3-7 0,0 3 0,0-2 21,0 3 1,0 0-142,-2-3 1,0 3-1,3-5-205,4-3 0,6-1-460,12 14 0,6-3 361,-8-18 0,4-3 33,19 4 1,3-7 252,-13-16 0,0-4 285,9 0 1,1-3 170,-2-7 0,-3-3 115,21-10 257,-23-5 1,-2-4-121,-12 4 1,-1-1-9,9-11 0,-1-3-48,-7 3 0,-3-2-48,-2-2 1,-3-2-40,-2-1 1,-2-1-12,-4 1 1,-2 2-7,-3 3 1,-2 2 84,-7-18-157,-7 20 1012,-10 18-1119,-9 20 12,-13 17-40,20-3 1,-1 3-4,-8 12 1,2 2-92,10-11 1,2 2 79,-5 12 1,4 0 19,10 11-5,7 11-40,21-9 34,17-7 11,18-9 5,9-13-28,-28-15 1,2-5-1322,7-10 1,-3-5 1354,14-7-28,-17-6 0,-3-8-376,-9-11 1,-4-3 366,-2 8 1,0-2-9,-3-4 1,-1-5-1,-2 2 6,-1-8 0,-2 0 5,-1 10 1,0-3 0,0 1 5,-2 3 0,-1 1 1,0-1 8,0-1 1,-1-1-1,0 5 2,-1-1 1,-1 2 50,-1-10 0,-1 6 134,0 17-157,-2-9 2936,2 32-3008,-1 26 1207,1 2-1196,-1 9 0,0 5-3,-1-1 0,0 1-487,-1 15 1,-1 2 463,0 5 1,0 3-91,0-9 0,1 2 0,0-3-19,0 4 1,0 0-268,0-4 0,1 3 1,1-4-1302,1 0 0,0-3 1714,1 5 0,0-2 0,0 10 0,2-30 0</inkml:trace>
  <inkml:trace contextRef="#ctx0" brushRef="#br0" timeOffset="37558">22299 5459 11614,'-5'1'6229,"1"0"330,4-1-5837,18 0-487,-7-4-32,17-1 189,10-23-258,-11 0 0,0-4-117,-3 7 0,-1-1-130,3-10 1,-3 0 124,-4-3 24,1-11 0,0-6-33,-6 15 0,0-2-396,6-15 1,-2-2 389,-6 11 1,-2 2-1,-2 0 0,-2 3 8,0 6 1,-2 1 33,1-10 1,-3 6-35,-2 12-44,-1-1-73,-5 29 106,-6 21 12,-9 19-3,7-9 0,1 4-789,-2 8 0,1 1 786,3-7 0,0 2 0,0 12 0,1 5-293,6-11 1,1 2 0,1-1 188,-1 14 1,2-1 10,0 7 1,4-4-155,3-20 0,3-6-61,4 1-408,11 11-108,-3-26-363,14-8 2546,-11-14-1600,10-20 2054,-8-17-1555,0-5-50,-4-1 357,-5 3 421,-6 8-426,0 0-123,-1 5-280,-5 14 106,5 0-190,0 7-40,5-2-27,3 4 17,12-3-18,-1-1 7,18-15-1,-19 6 0,-6-4 0,-1-3 23,-2-6-1,1-7 68,-12 12 22,-18 11-72,-7 5 5,-15 8 5,-4 14-21,-3 11-18,11 3-11,9 0 0,3 2-5,-2 18-148,6-12 0,3 2 130,3 26-16,12-3-3404,12-5 3275,2-16-3577,27 4 2362,-19-27 1265,4-2 1,-2-2 0,-11-8 0,9 1 0</inkml:trace>
  <inkml:trace contextRef="#ctx0" brushRef="#br0" timeOffset="38975">23277 5080 24486,'-1'-34'711,"1"6"-694,-2 29 5,0 0 12,-2 4 101,-11 13-51,1 1-23,-9 10-44,11-10 78,3 11-55,8-10-18,2 5 23,13 0 5,4-10 1,12 5 10,4-11 1,3-5 16,0-10-27,-10-2 117,4-18-62,-15 1-11,6-14 23,-11 4-68,-4 9 152,-1 1-118,-5 17-129,1-2 11,-3 10 29,-3 8-6,-5 7 11,-3 9-12,1 6 12,5 3 12,5 2-1,6-9-6,20 13 1,8-15 11,22 7-17,2-17 0,1-7 33,-8-13 7,-10-10 4,-11-16-32,-11 2 55,-5-31-45,-9 14-11,-3 14 1,-1 1-18,-5-13 0,1 15-72,-4 8-73,4 15-45,-3 6-101,2 14-246,1 9 173,1 0-1154,13 19 119,6-14-561,14 12-1166,10-12-777,8-5 2329,-7-7 782,-7-8 0,-1-3 1313,8-1 976,13-7 889,-24-8 163,-12-8-359,-7-5-526,-6-3-425,-3 0-214,-4-1-314,-6 6-318,-6 4-180,-5 9-50,-4 8-12,-4 10-49,-2 9-18,0 9-33,3 4-12,7 1 12,8 0-6,6-1 12,11-2 45,6-5 27,8-7 0,4-7 17,11-13-90,-11-2 62,9-12 23,-15 2-18,1-5-55,-7 6 156,-4-2-122,-6 10-108,-1 1-10,-1 4-6,-8 8 39,-3 3-16,-3 3 5,-3 16 11,10-6-17,0 11 12,12-6-1,2-8 1,20 7-6,-3-11 11,12 3 23,-10-11-6,-4-8 0,-7-8 17,-5-7-6,-2-5-6,-2-4-10,-2 4 16,7-15-28,0 12-11,9-8-11,3 15 0,3 8 0,-2 7 5,-2 7 0,-6 3-16,-1 18 22,-8-1-17,2 12 12,-3-5 21,1-3 24,10 1-3410,-5-14 3392,9 0 34,-1-14-28,7-5-5,8-8 27,-1-8-22,-6-11 28,-10-8-5,-9-3 77,-5-6-60,-3 17 3452,-2 4-3441,1 20-74,-1 2-33,0 3 0,-2 5 17,1 3-123,-4 25-29,3-8 163,5 35 0,2 3 0,-2-27 0,3 11 0,0 0 0</inkml:trace>
  <inkml:trace contextRef="#ctx0" brushRef="#br0" timeOffset="40916">2721 7801 9598,'6'-2'7668,"-2"0"-5847,-4 2-1228,-27-13-55,-3 12 78,-30-7-62,1 15-319,9 1 90,11-2 1,0 0 301,-16 2-386,-1 1-208,26-6 35,31-4-35,36-10-38,21-4-484,-19 6 1,4-2 0,0 1 477,13-2 0,1 1 5,-12 2 1,1 1-1,-3 1 9,-2 0 0,-2 1 5,0 1 1,-3 1 13,6-1 23,-11 2 56,-16 2-68,-42 5 1,-14 2-29,-12 3 1,4 0 0,-3 0 336,15-2 1,-1 0-338,-15 3 1,0 0 0,17-3 0,4-1-29,-14 6 6,23-7 29,16 1-7,15-3 18,10 1-12,17-3-25,-3-5 0,4-1 0,-1 0 0,1-1 152,2-2 0,0 0-138,3-1 0,-2 0 11,23-6-130,-28 6 0,0 0 192,14-3 39,-22 5-84,-16 4 16,-29 5-55,-15 5 11,2-2 0,-4 1-487,-6 2 1,-2 1 494,-8 2 1,1-1-4,9-2 1,-1 1 19,-16 3 1,2-1 215,-4 1-244,22-5 1,6-1 209,10-2-179,24-3-23,34-5-5,-3 0-5,24-4-4,-16 2 1,0-1-9,12-3 8,4 0 1,2-1 641,1 1-636,-20 2 0,-1 1 9,3 1 22,-17 2 266,-16 3-294,-39 3 0,6 2 5,-25 3 1,-5 2 6,-5 1-527,12 0 0,-9 1 0,5-1 540,6-2 0,2 1-3,-16 3 1,3-1 348,-2 1-321,32-7 23,20-3 230,31-4-169,14-6-106,-5 2 0,3-1-148,3-1 1,0-2 108,5 1 0,0 0 342,0 0 1,0 0-957,2 1 1,-2 2-457,-9 0 0,-1 2 1081,4 1 0,-4 0 0,-7 2 0,-1 1 0</inkml:trace>
  <inkml:trace contextRef="#ctx0" brushRef="#br0" timeOffset="41599">5616 7365 23668,'57'-10'25,"0"0"0,-14 2 1,1 0-1,1 1-14,7-2 0,2 1 1,0-1-390,0 0 0,1 0 0,1 0 389,-8 0 0,2 1 1,-2-1-1,-3 1-316,16-4 0,-5 0 386,5 0 0,-12-2 466,-28-3-524,-21 3 21,-26-9 12,-18 1 67,3 5 1,-3 1 72,5 2 0,0 1-36,-4 0 0,1 2 126,-8-3 682,21 6-946,16 5-16,12 5 5,4 2 17,19 18-22,8 2-1,18 16-10,-10-10-23,-11-5 0,-1 0-163,5 15-92,-11-12 0,-4 2-1113,-5 25 1396,-25 6 0,7-27 0,-12-2 0</inkml:trace>
  <inkml:trace contextRef="#ctx0" brushRef="#br0" timeOffset="42473">7885 7253 15866,'0'-7'6705,"0"2"-5361,0 5-482,-4-62-403,3 44-364,-4-44-128,5 61 27,1 9 17,3 9 1,3 13-24,3 6 12,-1 4 12,-3-10 67,-5 2-12,-4-19 157,-12 3-101,-2-14 17,-8-8-73,6-1 101,-3-24-73,11 3-17,7-21 1,6-4-57,3 20 1,2 1-875,3-17 1,2 3 856,16 4-27,7 11-198,9 5 217,-15 12 1,1 3-1,1 2 0,2 3-6,-1 1 1,1 3 0,0 3 0,0 3 13,-1 3 1,0 2-18,-1 5 1,-2 3 11,-2 4 0,-2 2-8,-4 2 0,-3 2-48,6 30 50,-19 0-11,-24-2 11,1-28 1,-4-3 8,-6 0 0,-2-2 2,-1-3 1,-1-3 27,-24 6 12,13-12 6,15-15-18,11-8-16,7-9 1686,6-6-1703,10 1 281,6 1-275,11 5-6,8 7 6,12 7-6,13 8-383,-22 4 0,0 1 375,4 3 0,-1 3-12,1 2 0,-2 3 9,-3-1 0,-3 2-39,15 20 33,-24-1 0,-32 0-3,-15-15 1,-8-3 8,-20 6-539,4-10 1,-2-4 465,15-7 0,1-2-76,-8 1 1,-1-1 52,5-4 1,2-3-4810,2-3 1,4-1 3462,-6-4 1,12-1-1,23 11 1</inkml:trace>
  <inkml:trace contextRef="#ctx0" brushRef="#br0" timeOffset="42874">8833 7156 25741,'-16'30'154,"0"0"0,-7 17-81,19-1-51,7-25 23,13 13 22,10-21-4206,23-4 4172,-12-11 911,16-14-844,-21-6 29,1-12-11,-10-6-73,-10 7 106,-7-28-123,-6 34 33,-2-24-27,0 35-163,0 3 3325,3 7-3571,8 10 28,1 2-841,16 11-1108,0 2-7535,13 15 7640,-14-13 0,-5 1 1,-16-18-1</inkml:trace>
  <inkml:trace contextRef="#ctx0" brushRef="#br0" timeOffset="43134">9349 7271 12567,'6'-2'5102,"-2"0"1883,-4 2-6167,16-61-460,-10 42-53,3-16 1,1 3 164,-6 24-296,-1 2 5,-1 3-196,-2 3 0,-2 7 12,0 8-29,0 11-50,0 11-257,9 16-107,2-5 89,3-1-851,2-7-4503,-4-8 5713,-1-6 0,-3-7 0,-4-15 0</inkml:trace>
  <inkml:trace contextRef="#ctx0" brushRef="#br0" timeOffset="43292">9508 6974 18392,'-3'-6'4347,"0"1"-4079,3 5-1674,0 0-6654,34-8 8060,-18 21 0,20-17 0,-28 19 0</inkml:trace>
  <inkml:trace contextRef="#ctx0" brushRef="#br0" timeOffset="43649">9753 7490 25556,'24'-36'98,"1"-1"0,0 0 0,10-17 0,-5 2-73,-13 15 0,-3-1-2301,1-17 0,-2 0 2287,-5 17 1,-1-1 2,0-20 0,-2 1 388,-5 21 0,-1 2-307,0-7 0,-2 2 45,-2-13 968,-4 14-879,6 24-195,-2 4-68,4 9 2492,0 29-2458,1-1-3,1 18 0,-1 7-6,0-10 1,0 2-293,0 4 0,0 5 1,0-3 204,0 8 1,-1-4 30,1-1 1,1-2-146,3-6 0,1-5-53,8 6-799,12-6 1,5-4-692,8-4 1753,9-6 0,-1-5 0,-16-11 0,17 0 0</inkml:trace>
  <inkml:trace contextRef="#ctx0" brushRef="#br0" timeOffset="44041">10470 6915 11570,'0'-6'4509,"3"-25"0,0-6-2241,-2 0-1526,2-7 0,-1-1 305,-5 3-615,0 10 470,-2 2-628,4 17-184,0 1-68,1 18 1,3 22-7,2 30-13,-2-17 0,-1 4-141,1 7 0,-1 3 130,-4 3 0,0 0-581,0 0 0,0 0 491,-1-2 0,0 0-109,2-6 0,1-2-199,4-5 0,2-3-626,1-7 0,3-3-6675,10 10 7707,-3-17 0,-8-13 0,-6-8 0</inkml:trace>
  <inkml:trace contextRef="#ctx0" brushRef="#br0" timeOffset="44225">10222 7153 17109,'-4'-2'4873,"1"0"-3489,3 2-1384,83-27-157,-33 20-768,9-7 0,1 1-1700,-25 12 1,-3 2 2624,23-2 0,-20 1 0,-18 0 0</inkml:trace>
  <inkml:trace contextRef="#ctx0" brushRef="#br0" timeOffset="44699">11334 7177 22397,'17'-46'1112,"0"1"1,-3 4 0,-2 10-799,-7 20-241,-3 7-51,-2 13-22,0 10-67,1 15-336,5 11-855,2-12 1,2 0-1180,7 14 1758,-4-15 1,0-4 0,-4-10-1,-1-1 1</inkml:trace>
  <inkml:trace contextRef="#ctx0" brushRef="#br0" timeOffset="44891">11468 6764 13273,'4'18'0,"0"-4"0</inkml:trace>
  <inkml:trace contextRef="#ctx0" brushRef="#br0" timeOffset="45266">11772 6891 24850,'10'46'67,"0"-1"0,-3-12 0,0-2-50,10 28 0,-12-27 39,-2 3 11,-5-13 326,-8-7 139,-1-28-319,3-6 78,14-34-151,13 5-84,7-2 22,0 19 1,2 2-46,3-1-11,2 5 1,1 2-1,13 7-10,11 3-46,-3 17-16,-15 5-135,-15 10 0,-1 6-459,3 18-376,-8-8 1,-3 2-1533,-5-1 1,-4 0 1901,-1-3 1,-2-1 0,1 9-1,-3-17 1</inkml:trace>
  <inkml:trace contextRef="#ctx0" brushRef="#br0" timeOffset="46366">13604 7156 20330,'3'-8'1898,"11"-25"1,3-5-1092,-4 9-575,3-9 1,0 3-126,-8 21-23,-5 7-34,0 16 56,3 22-89,-2-1 0,-2 7 0,-2 1 5,-4 1-2109,-6 6 1,-2 0 2097,-3-7-690,-3 1 0,-1-1 690,4-12 81,-12 14 3,20-32 96,-2-3-74,8-36-50,7-4-39,-1 3 0,2-1 2045,9-14-2037,-2 14 1,0 0-15,6-9 3,-2 7 0,1-1-5,-3 8 0,1 1-9,4-5 0,1 2 3,4 2 0,-1 4 3,11-4-26,-4 16 1,-1 5 2,-2 5 1596,4 7 1,1 5-1575,0 16-22,-10-3 1,-2 2 111,0 16-123,-12-5 0,-4 2 11,-2 14-628,-5-14 1,-1-1 639,-4 7 221,-9 6-227,6-25 68,-1 2-62,7-19 61,2-10-67,7-11 1294,6-11-1277,7-14 11,8-11-22,3-3-1,-12 24 1,0 2-6,11-13 16,-5 15 1,0 4 0,11 0-28,16 0-11,-11 22 10,0 14-4,-3 11 4,-6 12-4,-7 3 16,-9 3 11,-5-2-6,-2-4 12,2-6-11,2-10-6,4-8 5,1-9 1,3-11 5,3-9 6,2-12 5,2-7 29,-1-5-6,0 0 22,-1 6-34,-8 10 51,-3 6-22,-5 10-56,-2 1 22,3 10-23,-2 1 6,12 20-11,-9-9-5,15 28-29,-10-15-89,10 14-196,-1-11-510,3-4 28,-6-10-8760,9-3 9561,-16-12 0,2 0 0,-11-4 0</inkml:trace>
  <inkml:trace contextRef="#ctx0" brushRef="#br0" timeOffset="46525">15084 6862 21971,'48'11'-1810,"-9"1"1,-23 12 0,-7-10 0</inkml:trace>
  <inkml:trace contextRef="#ctx0" brushRef="#br0" timeOffset="46981">15587 7115 18593,'0'-3'4571,"0"0"-3552,0 3-313,-44-63-303,19 41-316,-5-13 0,-3 5-3,-2 30-22,-4 16 11,0 12-73,3 12 0,11-7-28,7 15 45,13-24 33,8 22-16,10-27-1,13 3-5,-3-15 56,24-14-45,-12-10 17,17-14-5,-14-12 7,-18 8 1,-3-2-31,5-17-333,-9 8 0,-2-1 352,-3 10 1,-1-1 5,4-10 0,0-3 22,0 2 1,0 1 44,0 3 1,0 2 30,-2 7 1,-1 3 55,3-13-196,-6 21-67,-4 15-39,0 18 89,-1 20-16,-2 29-29,0-16 1,0 3-651,-2 10 1,0 2 523,-2 5 1,-1 2-61,3-20 0,-2 1 0,2-1-365,-3 20 0,3-2-811,7-4 0,4-4 615,-1-14 0,7-3 798,28 8 0,4-7 0,-13-12 0,1-7 0,0 0 0</inkml:trace>
  <inkml:trace contextRef="#ctx0" brushRef="#br0" timeOffset="48640">16224 7316 13189,'6'-6'8446,"-1"2"-8023,15-25 0,1-8 1274,-10-7-1350,9-2 0,-5 0 152,-27-7-124,-11 9-22,-6 4-106,0 9-141,1 15-67,-2 13-50,-4 21 28,-6 15-1,18-10 1,0 3-219,1 1 0,2 1 247,-10 26 11,19 0-23,11-20 62,21-1 1,5-24-29,12-8-62,4-14 35,1-16 27,-3-11-34,-4-11-160,-21 20 1,0-1 140,-2-5 0,0-2 8,2-17 1,0-3-1,-3 4 1,0 0-7,-1 1 1,0 0 14,-2 0 0,-1 2-14,-3 13 0,-1 1 2,1 1 1,-2 1 89,0-1 0,-2 4-14,-1 6-100,-1 0-102,-2 23 51,-4 19 62,-6 22-20,3-5 0,0 4-564,-1 12 1,0 3 498,0 9 1,1 2 3,3-17 1,1 1-1,1-1-26,0 1 0,1-1 1,1-1-136,0 19 1,4-2-165,3-8 0,3-2-1936,8-1 1,3-4 1220,9 9-370,-5-25 1,2-7-1698,9-10 1306,11-6 2184,-2-17 1580,-4-9 2139,-4-14-2857,-13 10 1353,-3-9-1397,-12 11 2889,1-5-3264,-1-11-239,-3 12-260,4-14-84,-1 7-112,1-1-14,-1 2 0,2-1-20,7-21-180,-4 13 1,1-3 182,1-6 1,-1 1-21,-4 14 1,0 0 30,1-15 1,-3 1 47,-3-9 67,-8 16 0,-1 1-17,-2-6-94,-7 6-18,9 33-72,2 6 16,-4 8 377,-7 15-349,-9 23-11,7 1 1,1 3-327,3-14 0,2 3 335,-1 23 0,3 3-448,6-20 1,3-1 407,3 12 1,3 0-62,2-3 0,4-3-118,3-4 0,3-2-137,1-5 0,2-3-245,0-5 1,1-3-797,24 10 27,2-20 605,0-22 823,5-27 443,-13-8 227,-21 10 0,-3-1-121,-3-4 6,-6-2 846,-10 13-230,-2 9-823,-2-4 610,2 13-896,1 3-11,3 2-90,4 1-6,6 0 12,17-3-6,-7-2 12,14-10 22,-13-17-34,-3 5 17,-4-22 39,-11 17 17,-5-4-17,-4 10 6,-2 11-34,-1 8-33,5 4-6,-4 9 11,-2 10 0,-7 16-33,-2 14 5,3 13 14,10-28 0,2 1-53,3 31-61,11-4-51,1-28 0,4-2-179,17 13-118,14-5 179,-11-23-258,18-8 186,-3-13 291,-18 1 0,0-3 67,0-4 0,-3-4 70,1-9 0,-4-5-1660,-7 3 0,-2-1 1657,-2-1 1,-3 0 246,0-29 181,-7 0-142,0 14-219,-2 3-38,-2 32-80,-1 7-72,-1 15 62,-2 1 5,-6 41 0,-2 6-11,0 1-6,7-28 1,1-2 3290,5 9-3307,5-4 33,11-5 23,10-19 300,-1-8-329,15-12 63,6-17-7,-1-10-36,-22 10 1,-3-2-4,0-11 79,-9-10 16,-10 17-5,-9-4-84,2 15-39,-5 9-22,7 10 38,0 8-5,4 1 17,10 20-11,6-3-18,13 11 18,-4-12-34,21 5 22,-22-17-10,33 6 21,-34-14 18,26-9 5,-26-7-17,4-5 6,-12-12-6,-12-13-6,-4 6-10,-10-17 5,-10 17-17,1 6-39,1 6-353,9 17 163,7 8-5012,10 21 4452,1-7-1379,23 21-2351,8-15-5295,16 4 9370,-14-9 1,-13-6 0,-22-7-1</inkml:trace>
  <inkml:trace contextRef="#ctx0" brushRef="#br0" timeOffset="49400">18759 6945 10752,'3'0'9830,"-1"0"-6985,-2 0-2167,-1-65-101,-15 39-443,11-10 1,-4 1 369,-33 16-397,15 13-85,-10 3-5,12 14-3392,0 9 3380,6 1-5,-7 23 56,15 1-33,-2 0 10,16 2 12,10-23-17,2-2 179,22-5-128,-11-14-51,9-2 72,-5-13-38,-13 2 3532,13-16-3449,-14 6 40,2-8 5,-10 10-94,-6 7-119,-1 6-5,-1 5 11,-6 10 23,1-2-6,-4 10 17,0 13-6,6-7-22,3 10 11,10-7-11,9-6-6,11 4-6,19 0 23,-5-11 17,7-4-6,-21-11 6,-3-9 0,-8-12-11,0-3 16,0-10-11,-2 2-5,-3 4 11,6-7-1,7 3 1,1 5-17,5 6-22,-7 15 11,-5 12 5,-5 1-28,4 24 29,-11-11 5,10 32-6,-11-28 6,15 30 6,-8-31-4,9 3 1,4-1 3,19 0-252,-9-8 1,3-1 242,-4-6 0,1-3 8,0-2 1,0-3 2,-4-4 1,-1-2 8,24-12 17,-10-13-100,-9-7 155,-7-6-5,-6 0-45,-9 9 118,-6-6-106,-8 23 33,-3-7-107,-1 20 464,-3 1-458,2 7-39,-8 22-33,7-5-429,1 15 0,4 3-564,6 4 553,9 8 0,1-1 0,-4-19 0,11 18 1</inkml:trace>
  <inkml:trace contextRef="#ctx0" brushRef="#br0" timeOffset="50317">5772 9420 23651,'16'-11'252,"18"0"-230,2 5 1,6 0-663,8 0 0,5-2 649,-2 1 0,4 0 1,0 0-1174,-5 0 0,0 0 0,0 1 1168,0-1 0,0 0 0,-1 1 14,-5-1 1,0 0 0,-5 1 367,2-2 0,-4 0-263,4-2 0,-4-3 280,5-12-5,-36-21-325,-16 13-23,-9 3 0,-5 1 158,-21-11-18,15 17 1,-1 0 22,-13-8 392,2 2-628,28 21-16,0-3 381,13 11-348,10 7 62,32 13-45,-6-1-39,7 6 0,1 2 2781,-4 1-2960,-5 1 0,-3 4-701,-7 18-277,-14-16 1,-5 3 1184,-11 5 0,-4-2 0,1 6 0,-13-4 0</inkml:trace>
  <inkml:trace contextRef="#ctx0" brushRef="#br0" timeOffset="51251">2366 10046 23511,'-54'-26'-330,"28"6"369,44 20 12,32 0-40,-3-3 11,15 0-11,-16-1 12,4-4 156,-28 5 252,3-2 56,-19 3-307,-9 0-197,-3 0-34,-24-3 12,-8 4 11,-25 4 34,13 2-17,0 4 33,16-1 0,1 0-22,0-1-134,-22 9 67,48-14 0,2 2 95,13-1-6,2 0 28,45 1-50,-5-7-251,-8 1 0,1-1 257,-8-1 0,-3-1 16,26-4 17,-20 2 252,-11 1-117,-19 4-185,-8-2-96,-17 1 40,-33 1 67,8 3-631,2 1 1,-1 2 630,-4 4 70,3 1 0,0-1-70,-1 3-56,-7 1 28,35-7 62,14-3 67,8 0 1243,2-1-1204,27 0-100,3-5-40,9-1 158,-15-1 1,3-1-1346,10 0 0,0 0-885,-10 2 0,0 0 2072,13 0 0,-6 2 0,-24 3 0,0 1 0</inkml:trace>
  <inkml:trace contextRef="#ctx0" brushRef="#br0" timeOffset="52309">8413 8835 15524,'1'-5'6105,"0"1"-4598,-1 4-1148,-65 2-46,15 21-207,-3-8 1,-2 4-74,18 7 1,4 4-26,5-8 1,4 1-6,0 10 0,6 0-43,11 12-10,15 16-12,30-19 28,-9-23 1,5-4-440,6-3 0,4-4 389,5-2 0,1-4-6,3-6 1,0-3 38,-1-2 1,-2-3 55,-4-3 1,-2-3 5,-8 0 0,-3-2-114,-6 0 0,-5-3 198,8-23 6,-14-1 72,-7 1 130,-6 8 44,0 11-95,-1 13-202,-2 9 757,0 7-740,-5 10 274,-3 11-285,-7 13 6,-1 11-51,0 3 6,6-1-6,7-3 28,14-7 45,12-6 34,16-9 28,10-10-29,7-15-208,1-14 281,-2-12-11,-10-9-78,-14 4-17,-9 0 191,-8-28-208,-8 16-48,-3 9 1,-1 2-9,-3 2-72,-2 6-57,2 16-330,0 1-432,5 12-973,11 14 1093,-2-4-450,9 11-6268,4 1-352,-10-10 7830,8 7 0,-18-18 0,-2-3 0</inkml:trace>
  <inkml:trace contextRef="#ctx0" brushRef="#br0" timeOffset="52714">9571 8976 22285,'2'-43'1015,"1"0"1,-2 1-1,-3 10-611,-3 25-387,-1-1-34,5 8 40,1 8 16,1 9-6,3 14-10,3 9-18,4 6 18,2 2-40,4-2-5,3-2-40,0-3-78,-6-4-95,-8-3-231,-18-4-553,-17-6-694,-21-11 592,18-10 1,-2-4-48,-8-8 0,1-4 955,-14-8 165,25-1 1,5-3 86,13-3 577,9-33 202,12 23-397,4-8 777,7 13-465,-8 19-229,4-1-16,-8 11 72,-3 12-190,-4 12-208,-9 14-150,-5 12-253,-6 7-605,2 4-3184,9-22 0,2-1 4030,-1 16 0,2-7 0,3-28 0</inkml:trace>
  <inkml:trace contextRef="#ctx0" brushRef="#br0" timeOffset="53000">9994 8594 24715,'6'-43'510,"0"0"0,0 2 0,-2 17-460,-2 36 31,-1 23 1,0 6-38,-1 16-632,0-7 1,-2 3 598,-4-9 0,-1-2-20,-3 5 1,0 1-28,-2 10 0,0 4-75,5-18 1,0 2 0,2-4 15,-1 1 0,4 0-228,3 8 1,6-4-928,14 0-2307,11 2 3557,2-17 0,-15-16 0,-5-9 0</inkml:trace>
  <inkml:trace contextRef="#ctx0" brushRef="#br0" timeOffset="53458">9879 9085 23842,'-3'-40'56,"1"0"0,6 3 0,9 7-34,37 22-19,-7 4 0,4 1-29,4 0 1,1 2-567,1 0 1,-3 1 585,-8 0 1,-4 0 377,12 0-389,-2 0 208,-21 0-118,13-2 162,-30 2 180,-7-1 283,-10 3-418,-18 5 11,-5 6-77,-17 24-197,21-11-357,1 22 357,24-25 16,10 17 12,8-11 67,29 8-73,-9-15 14,1-11 1,3-4 41,7-6 0,10-4 140,-19-12 68,-21-17-214,-3 4-11,-15-3 1,-6-2 0,-14-12-610,-7-9 539,8 27 1,-3 3 13,-14-8-5,-6-4 200,10 15-737,15 14 234,13 9-829,16 14-1545,13 8 2660,15 11 0,-16-14 0,0-2 0</inkml:trace>
  <inkml:trace contextRef="#ctx0" brushRef="#br0" timeOffset="54032">10995 9020 26570,'-11'-13'-23,"-4"22"57,8 17-34,-2 13 11,5-16-22,3 1 16,1-16 68,0 2 196,0-10-202,1-13 17,6-15-61,-2 0 10,18-30-10,-1 20-21,-4 11 1,2 0-48,17-10 45,-6 13 34,12 7-40,-21 13-22,25 7 17,-27 5 22,17 19-22,-11 18 11,-13-14 0,-2 1-729,6 23 735,-12-5-34,-16-10 33,-2-13 1,-5 4 39,-2-17 84,5-14-73,3-10-12,4-15 702,9-2-707,15-31-33,-3 25-1,6-6 1,5 0 16,-1 12 1,1 3-20,-1-2 0,1 2-1,8 1 1,0 4 3,13 4-15,-12 8 1,1 3-9,10 4-39,12 19 23,-33 1-119,-1 7 1,-3 6-246,-2 19 251,-5-21 0,-4 2-630,-12 6 1,-6-2-2189,-17 10 2285,8-16 1,0-3 0,-7-3 0,11-13-1</inkml:trace>
  <inkml:trace contextRef="#ctx0" brushRef="#br0" timeOffset="54778">11998 8947 10298,'-5'0'4341,"2"0"-3008,3 0-6318,-1-17 4985,3 15 0,-2-14 0,2 18 0</inkml:trace>
  <inkml:trace contextRef="#ctx0" brushRef="#br0" timeOffset="55354">12042 9000 24083,'2'-10'330,"6"1"-128,9 9-124,1 0 96,30-7-85,-10-3 23,18-10 56,-17-4 29,-11-1-1,-11-3 5,-13-2-61,-12 0-22,-9 3-40,-2 7 46,-8 8-40,2 13-40,-6 18-21,7 2 33,2 25-39,13-14-12,3 4 1,0 3-57,3 19-760,6-16 1,2-1 407,11 10-1950,16-16 1,8-4 2352,-12-14 0,0-2 0,5 4 0,-2-2 0,-1-6 0</inkml:trace>
  <inkml:trace contextRef="#ctx0" brushRef="#br0" timeOffset="56711">13551 9266 17899,'7'-43'1278,"0"0"1,0 0-1,2-16 1,1 8-417,2 7-246,0 5-117,1 0-309,-5 15 6,-4 13-330,-3 9 78,-1 12 129,2 16-51,-2 17-3414,2 13 3409,-4-9-789,-5 14 766,1-28 28,-2 5 192,4-23 195,3-11-68,0-6 2739,-1-10-3069,-2-12-16,0-14 38,1-10-5,5-8-17,9-5 443,-2 29 1,3 2-444,2 1 0,4 1-6,2 2 1,2 3 0,26-14 5,6 11-39,-1 13-5,-13 10 10,16 24 12,-25 9 0,-10-4 0,-4 4-189,-7 3 1,-5 0 204,1 22 6,-9-11 1,-2 1 5,-4 11-12,1-17 1,1-2-12,-3 5 23,4-17 112,4-14 423,2-13-479,7-14-73,1-4 3,5-7 0,2-4-3,12-18 215,-7 13 1,2 0-183,12-16-16,-4 9-22,-9 18 10,-2 7 6,-10 13-22,5 2 6,-4 7 5,14 22-12,-3 4 7,12 19 22,-8-3-352,-2-1 335,-6-13 11,4 2 11,-9-19 29,4 1 21,-5-16-16,3-12-50,0-3 44,15-25 6,-9 6 6,7-15 5,-9 13 363,-6 8-334,-3 9-24,-4 9-60,-3 7-80,-2 2-4,1 6 60,3 8 12,3 13-11,3 9-17,1 9-39,-2 0-90,1 0-190,2-3-443,5-6 107,0-12-4129,27-8 4812,0-23 0,-5 7 0,-10-11 0</inkml:trace>
  <inkml:trace contextRef="#ctx0" brushRef="#br0" timeOffset="56862">14881 8841 21007,'7'-6'-652,"-11"-10"1,22 36 0</inkml:trace>
  <inkml:trace contextRef="#ctx0" brushRef="#br0" timeOffset="58979">15315 9105 17899,'2'-5'5646,"0"2"-4588,-2 3-397,-8-71-302,-7 46-275,2-15 0,-5 5 11,-28 30-27,-10 16-46,8 4-5,15 5 0,3 4-256,-2 14 228,13-10 0,2 1 22,6 17 11,17-7 40,10-9 33,16-12 17,29-18-56,-15-9-17,-7-5 0,-2-5-3,-10 0 1,-2-3-6,10-15 0,-1-2-424,-11 11 1,-2-1 423,5-17 0,-4-1-9,-9 11 1,-3-1-1,3-11 1,-1-3 2,-2 0 0,-2 0 22,-1 4 1,-2 1 36,-2 6 0,0 2 299,-1-15-299,-4 23-146,1 16-5,-1 20 67,2 20-11,0 27 2,0-16 1,0 4-76,0 8 1,0 1 27,0 5 0,-2 0-70,-1 3 0,0 0-143,0-1 0,1-1-202,0-3 1,4-2-124,6-4 1,6-4-4,5-6 1,7-6-62,7-5 1,5-7 374,3-5 1,2-6 240,2-6 0,0-5-60,-1-5 0,-1-5 398,-4-3 1,-2-3 92,-4-4 1,-4-1 19,11-17 170,-22 7 1,-4-2 109,-2-16-395,-5 17 1,-2 0 153,-11-11-101,-17 15 586,1 15-832,-22 14-28,8 19 11,-10 12-39,4 13-1476,21-12 1,4 0 1425,-5 13 350,6 13-351,14-25 18,8 4 10,6-7 6,14-10 0,21-9 0,2-14-22,1-3 3094,1-20-3078,-11-8-1664,-10-2 0,-2-5 1650,-3 0 1,-3-3-11,-5 5 0,-1-2 0,-1 1-419,-1-5 1,-2-1 436,-3 7 1,-1-3 0,0 1-6,0-9 0,0 0 2,-2 10 0,0 0 1,-1 0 22,1-12 0,-1 1-161,-1 1 1,-1 5 158,-1-4-6,-1 7 144,-1 38-222,-1 5 33,-3 28 17,0-1 3,0 9 0,-1 6 991,0 1 1,0 2-1015,-2 14 1,0 5-65,0-9 0,0 3 0,0-4-14,0 3 0,1 0-614,1 6 1,0 5 0,3-10 223,3-24 1,1-2-93,0 25 1,6-5-2384,18-13-539,9-11-325,16-6 2966,5-19 2258,-20-9 1,-1-2 640,9-5 2175,4-10-1457,-37 11 235,-7-6-1781,-14 1-350,-1 3-580,-1 4 16,8 3 112,6-13-368,4 7 21,21-28-27,2 11-23,8-7 17,2-10 28,-8-3-974,-11 3 1,-1-4 934,-7 17 0,-3-3-6,-1-7 0,-3-6 0,-2 7-16,-5-17 21,-1 7 1,-3-1-542,-7-5 576,2 12 50,2 8-107,6 32-22,0 6 22,0 9 1760,-5 19-1731,-7 35-26,5-9 0,1 2-793,1-6 0,0 0 785,1 5 0,3 0-6,1-7 0,1 0-211,0-1 1,1 2 185,-2 9 0,4 1-96,5-2 1,4-2-25,0-13 0,4-3-9,8-2 0,3-5-36,15-3-384,17-13 311,-9-22 249,-13-4 0,0-4 59,-8-3 0,-2-2 28,18-24 84,-27 12 1,-4 1 16,-2 1 92,-3-2 0,-3 3-64,-4 10 2409,-9-10-2510,2 23 485,-3 0-552,7 10 186,1 5-197,1 2 28,6 15-12,0-11-22,13 11 0,2-12 0,16-1-17,-3-6 23,5-9 5,-15-3-11,4-23 11,-15 10 12,3-26 44,-13-1-45,-2 8 51,-9-10 28,-14 23-73,6 8-6,-10 4 17,3 20-39,-1 15 0,-2 11 17,9 4-17,11 11-17,6-7-27,9 15-46,6-2-28,4-10-148,1-15 0,4-1-232,20 3-118,10 4 305,-23-25 0,3-7 50,-1-5 1,1-4 243,-1-1 0,-1-3 53,3-5 1,-3-4 131,8-23-378,-9-8 327,-10 8 237,-2-7 290,-8 12-247,-2 4-122,-4 9-208,-4 16 301,0 6-368,-1 8 22,0 1-22,-4 26-28,1-1 28,0 19 6,5 3-1,4-17-5,11 8 28,5-23 453,13-1-486,5-10-23,-5-10 22,19-18 12,-18-5 11,11-16 33,-22-1-16,-9-1 16,-8 2 51,-6 7-96,-2 14-16,-3 6 0,2 12 17,-4 12-23,4 5 17,1 13 22,9 1-22,15 2 0,-2-11 11,20 1-22,-3-15 0,2-2 33,-8-6 1,0-3-12,11-8-22,14-8 39,-25-9-6,-14 2 6,-13-22 6,-14 12-23,-9-14 6,-5 15-6,1 8-17,6 11-61,6 8-90,7 12-195,4 7-309,9 11-572,12 5-1136,13 4-3434,14 2 5580,-4-6 1,-15-10-1,-13-9 1</inkml:trace>
  <inkml:trace contextRef="#ctx0" brushRef="#br0" timeOffset="59786">18848 8855 22071,'6'-49'1017,"0"-1"1,-1 5 0,-3 6-575,-10 7-196,-7 10-130,-11 10-50,-6 8-27,4 7 66,-13 21-89,15 4 2,7-1 1,1 2-14,3 8-12,2 15 28,16-19-27,6 6-29,8-6 57,7-9 49,4-11-4,1-11-12,1-11 28,-4-9 0,-4-7 16,-7-3 57,-5 2 6,-4 3-23,-3 4-34,-1 7-44,-2 7-68,0 2-16,0 4 50,-3 7 0,-3 9-34,-1 11 0,1 10 1,4 4 5,12 3 0,11-2 0,4-11-3,1-12 0,2-3 3,15-2 5,-11-6 1,0-1 17,7-8-29,8-17 1,-25-5 16,6-16 11,-16-2-11,-3-6 1,-2 9-18,7-19 40,1 21-23,9-12-6,0 19-10,3 11 5,-1 7 11,-1 8-22,-5 10-12,-5 9 29,-5 13 11,-1 18-17,-2-12 22,7 17-22,-3-28-33,26 20 49,0-19-13,-8-8 0,2-3-3,31-1 5,-29-9 1,-1-3 22,17-4 28,8-18-28,-29-9-303,8-20 314,-13-4-27,2-4 10,0 2 34,1 3 22,-11 21 57,-3 2-7,-11 22-49,0 1-62,-1 6-12,-4 10 23,-1 13 259,-1 17-413,23 15 0,6 4-564,-10-25 0,3 0 453,9 9 0,8 5 0,-1-5-696,2-7 0,2-3 933,-4-3 0,2 1 0,-4-2 0,-1-4 0,-4-1 0,19 16 0</inkml:trace>
  <inkml:trace contextRef="#ctx0" brushRef="#br0" timeOffset="60904">2463 11942 12337,'-10'2'3288,"-23"4"0,-4-1-1574,10-3-1087,-10 3 0,2-1 208,21-5-286,7 0-375,5-2-29,10-3-145,8-1-28,18-5 23,14 0-7,13-2-21,1 4 5,-15 2-95,-3 3 83,-29 4 35,-3 1-1,-27 3 17,-17 5 1,-19 5 27,12-3 0,-1 2-310,-18 6 290,17-3 1,0 1 47,-10 7-42,22-9 0,0 0-13,-16 11-24,18-4 29,16-5 50,21-6-27,21-7-7,29-12-16,-20 1 0,3-3-367,6-1 0,1-3 350,1 1 0,-1 0 5,-4 1 1,-2 0 5,-8 3 1,-2 1 384,11-3-133,-22 6-101,-26 4-173,-9 1 22,-28 5 45,-9 5-42,15-2 0,-4 1-1325,-20 6 1,0 1 1318,26-7 1,1 0-26,-14 4 1,10-2-18,26-4-106,32 4-840,17-5 980,3-1 0,0-2 0,2-1 0,5-2 0</inkml:trace>
  <inkml:trace contextRef="#ctx0" brushRef="#br0" timeOffset="61629">6055 11061 19064,'-48'5'1083,"0"0"0,6-1 0,10-1-700,21-2-148,19-1 40,20-5-152,32-5-430,-16 2 1,6 0 324,-3 0 1,4 0 0,-2 1-8,5-1 1,-2 0 2,8-1 0,-1 0 50,-13 1 1,-2 0 35,-8 0 1,-1 0 5,1 1 1,-2-1 631,5-5-324,-44-9-333,-2 6-28,-21-7 0,-7 0 14,0 4 294,-15-3 1,0 3-199,21 10 435,-18-4-581,44 13-140,3 0 123,10 7 22,9 7 17,18 14-78,8 9-194,-20-15 1,0 1 209,-1 0 1,-3 2-71,-2 1 1,-4 2-685,4 31-447,-18-27 1,-5 1-3693,-5 1 1,-2-2 3189,-10 16 0,2-16 1,14-23-1</inkml:trace>
  <inkml:trace contextRef="#ctx0" brushRef="#br0" timeOffset="62730">8295 11345 22677,'-3'-54'929,"0"0"1,-1 6 0,0 7-437,-2 9-291,0 15-437,4 12 134,1 10 62,1 8 55,1 19-4,1 13-18,-1-8 0,0 1 1,1 15 5,-1 10 22,-3-39 544,1-1-174,-1-15-219,-2-16-161,2-4 27,-5-21-11,4-7-17,3 1 0,2-2-227,3-18 235,7-1 1,3 2-14,3 2-1,2 5 1,1 0 8,-6 20 0,1 3-11,7-9 0,0 2-43,7-7-55,8 6 45,-27 29-107,3 1 56,-11 10 96,3 20 27,-3 9 0,-5 23-10,-5-12-12,-3-13 0,-3-1 0,-15 21 5,5-15 1,0-1-17,-12 16-1,-1-4 245,17-21-233,8-9 0,3-1 0,5-1 12,7 3-1,3-1 17,26 5-17,-8-12-8,3-2 0,6-2 2,4-4 1,2-4-18,12-2 1,1-3-781,-8 3 1,-1-2 788,-2-2 0,-3-1-33,16-9 44,-26 5 1,0-1-3,18-10 22,-21 0 0,-5 0-23,-10 3 51,2-22-39,-14 29 28,-1-4 39,-1 11 17,0 3-90,2 0 1331,0 3-1476,1 7 112,0 7 16,1 3 42,2 15-41,4-2-1,8 17 12,2-9-1,2-4 34,6-9 73,-3-17-56,0-3-5,5-19-34,-11 0 27,15-20 63,-3-9-46,-3-6-33,-5 2 64,-15 13 1,-2 2-37,-4-1-56,1-15-325,-4 36 90,3 10-336,1 6-510,0 11-1238,3 12 274,-2 2 2045,2 19 0,-2-30 0,-1 8 0</inkml:trace>
  <inkml:trace contextRef="#ctx0" brushRef="#br0" timeOffset="63096">9575 11094 18610,'3'-5'6313,"0"2"-4482,-3 3-1819,14-59-231,-11 45 85,11-36 134,-16 71 11,2 28-5,-1-11-12,1 23 0,0-24 12,0 5-6,0-14 218,0-7-44,0-15 263,0-3-208,1-13-161,3-12-29,1-3 45,21-29-23,3 12-39,-6 12 1,2 1 33,21-14-39,-1 9-23,-4 9 18,-3 10-63,-1 8-38,0 13-259,7 26 57,-16-2-174,0 18-1888,-21-14 1,-4 2 2352,-3 16 0,2 7 0,-6-34 0</inkml:trace>
  <inkml:trace contextRef="#ctx0" brushRef="#br0" timeOffset="63953">10535 10961 21022,'0'-52'740,"0"1"1,0-1 0,0 5 0,0 2-1,0 6-174,0-16 135,0 20-746,0 20-30,-1 15-9,1 21 135,3 26-37,-2-11 0,0 3-255,1 9 0,0 2 247,-4 5 0,-2 0-620,-2 2 1,-3 1 588,-2-1 0,-4 0-68,0-2 1,-2-2-380,1-5 1,1-3 118,2-7 0,2-4-286,-4 12 74,13-32 943,5-15-372,10-29 111,1-6 57,1-14-68,-5 9 73,-9 8 1,-3 0 66,-7-11-129,2 12 1,-2 1 185,-10-10 1488,0 10-1538,6 11 371,6 10-613,7 6 6,15 3-6,20 1-17,27 0-283,-21 1 0,1 0 275,4 0 0,-1 0 14,-10 1 0,1-1 0,11 0 0,-2 0-5,14-3 10,-19 0 1,-1-3 16,11-10 57,-13-8-1,-14-5 68,-9-5 111,-6 0 46,-5 3 33,-2 6 555,-3 6-678,-1 6-135,0 6-145,1 4-90,1 4 79,-1 10 78,-2 15-6,-4 17-55,-2 14-363,5-25 1,0 0 123,-1 1 1,1 0-460,1-1 0,0 1-4157,2 1 1,0-1 3167,0 7 0,2-9 0,0-27 0</inkml:trace>
  <inkml:trace contextRef="#ctx0" brushRef="#br0" timeOffset="64144">11221 10776 22811,'-6'-43'440,"1"-1"1,-1 5 0,3 8-755,4 21-173,5 9-118,3 17-370,2 17-1405,-3 20 2380,-7-16 0,-2-1 0,0 6 0,-3-2 0</inkml:trace>
  <inkml:trace contextRef="#ctx0" brushRef="#br0" timeOffset="64912">11407 11034 25348,'-11'-28'-112,"3"6"129,6 56 0,-1-3 0,-1 10 11,-1 0 0,-3-5 23,-2-5 33,1-10 392,2-9 296,4-6-609,13-28-79,4-5 11,14-26-3,-9 18 1,2-1-241,-3 5 1,0 0 161,0 0 0,0 1 65,12-17-51,-7 19 0,6 0-17,-2 10-28,11 11-5,-11 9-23,15 13 0,-15 12-16,4 16 41,-20-11 0,-3 2 32,-3 24 394,-9-2-400,-11-13-1,5-23 46,-4 4 156,9-17-62,-1-5-83,7-14-62,0-2 22,6-17 1,4-1-18,10-9 18,15-6-23,0 13 0,1 5-6,-1 14-3425,3 9 3420,-6 5-6,15 12 0,-8 21 23,-7-4-17,6 20-6,-19-15 11,3 10 1,-5-13 10,-1-6 6,-6-16 3415,7-8-3409,4-11-6,10-10 45,9-27-28,-6-3-250,-17 17 0,-1 0 267,2-11 50,-4-6 29,-9 22-1,-1-2 45,-5 13-151,-1 10-45,-1 5-107,0 4 517,-2 15-404,-2 10-79,1 23-356,3-12 1,2 0-384,3 19-17,-1-23 1,2 1 856,15 20 0,-11-30 0,6 10 0</inkml:trace>
  <inkml:trace contextRef="#ctx0" brushRef="#br0" timeOffset="65945">14363 11144 22077,'6'-58'1043,"1"0"1,-1 6 0,1 2-730,-3 13 0,1 4 89,3-17-196,-5 21-201,-1 15-163,-1 11 45,-1 14 118,0 2-1,0 39-27,-1 0-302,-1-13 0,-2 2 324,-1-6 0,-1-1 6,-3-2 0,0-2 5,-6 12 67,-2-7 152,11-22-96,-1-2 85,7-25-203,0 1 40,4-40-16,7 9-413,-1 8 0,1-1 401,11-13-17,1 11 1,2-1-346,13-9 348,-12 15 0,1 2-2,12-4-18,-7 14-5,-4 11 0,1 6-17,3 13 1404,6 8-1421,1 17 29,-8-1 4,-3 20 12,-16 8 12,-7 1 202,-7-28 0,-2-3-220,-8 6 68,0-15-18,6-11 96,3-8-84,7-10-39,5-8 17,9-12-12,7-9 23,4 0-17,0 3 0,-5 7-11,-6 9-17,-8 9-11,-4 5-17,3 7 22,5 6 23,10 9-23,2 8-5,1 5 5,-7-7-22,5 6 40,-11-15-7,6 3 12,-9-12 11,0-7 0,5-8 22,5-8-16,5-8 16,1-4 1,-1 0-1,-4 3 29,-6 8-29,-6 7-50,-6 8-62,-3 2-22,-1 4 73,3 7 11,3 11 0,5 10-22,5 7-12,2 2-55,1-1-264,1-2-594,2-2-1428,1-5 2375,3-7 0,-13-11 0,-1-7 0</inkml:trace>
  <inkml:trace contextRef="#ctx0" brushRef="#br0" timeOffset="66112">15562 10766 18846,'-2'-7'4570,"0"2"-4027,2 5-1013,0 0-998,7-46 410,5 43-3373,16-20 4431,6 67 0,-10-16 0,-5 3 0</inkml:trace>
  <inkml:trace contextRef="#ctx0" brushRef="#br0" timeOffset="67012">16087 11057 25965,'-29'-46'214,"0"0"1,2 5 0,-3 11-165,-15 28-27,1 14-12,3 10-6,7 13-16,6 4-6,7 3-11,8-2 6,6-7 11,12-9 28,10-10 39,19-15-34,20-16-414,-20 2 0,1-3 411,3-4 1,0-4 2,-2-2 1,-1-2 19,-4-3 0,-3-1-17,-8 7 1,-2-2-210,3-18 0,-3-2 220,-7 13 0,-2 0-5,4-16 0,-2-1 8,-4 12 0,-1 3 28,-1 5 1,-2 2 61,2-11-113,-3 21-128,-1 14 12,-1 14 814,4 13-719,4 21 5,-2-10 0,1 2-188,0 7 0,-1 3 157,-1 6 1,-2 2-74,-4 4 1,-3 0-107,-2 3 0,-1-1-143,-3 0 0,1 1-485,6 5 1,3-4 526,0-19 0,5-3-238,12 6 1,10-8-1393,11-20 0,3-7 1930,-8 0 0,1-2 78,19-8 0,-3-6 117,-19-3 1,-3-4 193,5-5 0,-2-4 73,-7-1 0,-3-2 30,-4-1 1,-4-1 353,3-26-242,-9 5-189,-15 6-119,-5 8-72,-8 9 477,2 10-640,6 7 3296,2 10-3374,-27 36 28,13-10 0,1-1 0,-2 2-6,-11 19-156,3 2 162,16-18 0,2 1 23,-2 22-29,15-9 23,13-14 22,12-12-28,13-13 28,12-17-22,-11-5 0,0-6-578,-3-3 0,0-3 572,-1 0 1,-1-4 4,-2-8 1,-3-3 31,-5 2 0,-2-2-30,-3 7 1,0-3 0,-1-3-918,3-11 1,-1-4 0,-2 4 909,1-5 0,-1 1-11,-3 3 0,1-4 0,-1 5-419,-3 3 1,0 2 446,1-7 0,0 0-43,-3 13 0,0 4 122,1-11 548,-5 27-778,-1 22 89,-12 43 45,4-12 0,-3 5 364,-3 8 1,-2 6 0,0-3-382,0 2 1,-2 1-14,-2 7 0,-2 5 1,3-8 156,6-17 0,1-1-198,0 6 1,0 4-1,3-4-198,6-4 1,3-2-370,4 7 0,2 0-753,4-5 0,3-2 1380,7-3 0,0-4 0,2 2 0,1-8 0</inkml:trace>
  <inkml:trace contextRef="#ctx0" brushRef="#br0" timeOffset="67763">17166 11151 26883,'39'-39'56,"1"1"0,-10 8 0,1-1 0,-3 1-20,0-2 1,-2 0-1179,2-2 0,-1-1 1150,-1-6 1,-2 0 7,-5 3 1,-1-1 19,4-11 1,1-3-59,-3 0 0,0-2 22,-7 12 0,0-2 0,-2 3 14,1-2 0,-2 1 8,0-11 0,-2 4 68,-5 3 608,-1 2-625,-4 22-241,-2 17 140,-6 21 1206,-2 8-1178,-1 6 0,-2 7 0,-4 18 0,-1 5-339,6-18 0,0 0 0,1 2 329,-3 8 1,1 3 0,2-2-22,0 11 0,3-2-402,3-3 0,3-3 396,2-13 1,5-2-494,9 9 0,5-4-86,18 2 422,-16-17 1,5-5-645,7-11 1,2-7-389,13-10 817,9-4 101,-10-23 442,-16-7 216,-10 9 0,-2-1 502,4-15 88,-6 4-520,-11 25 1657,-5 8-1680,1 5 633,-1 2-901,16 2 671,3-1-699,19 1-11,0-9-6,1-7-34,-11-5 62,0-30-28,-18 8 39,-2-17 1,-14 19-63,-2 14 12,-11 8-62,9 13 34,-16 6-34,7 11-16,-9 13-7,10 1 7,-4 18-26,14-14 0,2 2-25,-5 21-255,9-3 1,5 0-1270,14 8 770,-6-23 1,2-1-3430,18 9 4239,0-14 0,-21-20 0,-1-3 0</inkml:trace>
  <inkml:trace contextRef="#ctx0" brushRef="#br0" timeOffset="68579">18557 10767 22515,'8'-40'1008,"0"0"0,5-22-404,-12 56-627,-1 7 217,1 7-160,1 11 118,-1 16-102,-5 13 12,-9 6 260,-2-10-306,-10 11-4,14-29 49,-1 15 242,31-26-169,9-4-61,25-18 0,3-13-242,0-10 309,-8-4 11,-9-2 95,-13 3 12,-11 8-124,-8 11-150,-5 7-29,-2 7-11,-4 11 331,0 7-297,-1 15 22,2 4 0,7 0 16,5-4 7,6-8-1,2-8 34,0-9-11,3-8-11,3-12-12,6-11-5,3-9-6,3-6 0,2-12 28,-8 5-16,-6 4-18,-9 10 1,-9 17-96,-1 1-251,-2 9-214,-2 5-285,1 10-633,7 9-2694,18 19 1232,-3-10 2087,14 7 0,-25-26 0,1 0 0</inkml:trace>
  <inkml:trace contextRef="#ctx0" brushRef="#br0" timeOffset="69329">19742 10782 23086,'-10'-44'769,"0"-1"0,2 3 1,-1 12-552,5 26-145,-8 5 16,-14 13 7,-20 11-457,16-6 1,-2 2 407,-3 2 1,2 1-40,2 1 1,3 1-4,6-1 1,4 1 218,-2 20-202,24-6 57,15-10 38,31-11-78,-11-13 3,-7-9 0,0-4 87,8-14 45,7-12-23,-12-6-11,-9-4 654,-9 1-604,-7 5-27,-4 12-102,-3 10-78,-2 10-72,-2 6 61,-1 3 45,-8 23-12,1-7-11,-2 9 1,0 3-6,0 10-12,-1 20 23,12-15 28,11-6-16,10-8 4,10-10 1,5-11 17,4-10-34,1-12 0,-1-9 17,-2-12-40,-2-9 34,-1-9 34,0 0-28,-10 11 17,7-3-23,-13 24 11,7-4-33,-4 16-34,11 11 51,-8 2-17,12 18-1,-15 4 40,6 11-22,-3 2 5,2-4-5,3-7-34,5-11 22,18-12 1,-14-8 16,19-13-45,-20-6 57,7-12 38,-7-8-27,-8-10 22,-16 17 0,-3 0-6,1-10 73,-3-6-22,-8 34-50,-1 1-68,-2 9-34,-2 7 51,0 8-16,-1 23-12,1-6-292,10 30-1455,12-5 1096,3-12 1,1-1 0,2 6-1,7-1 1</inkml:trace>
  <inkml:trace contextRef="#ctx0" brushRef="#br0" timeOffset="70561">2193 14048 16012,'-5'0'3187,"1"0"-2174,4 0-805,37-18-164,-19 11 35,36-14-12,-30 17-6,3 0-44,-13 3 39,-4 0 291,-9 1-240,-15 4 22,-10 3 27,-21 8-10,9-2 0,-1 0-29,-16 7 74,14-5 0,2-1 201,-1 1-235,3-1-107,17-5 73,21-4 84,14-2-44,18 0-107,17-9-40,-19 3 1,0-1-378,5-3 0,0 0 375,0-1 0,-1 0 5,-2 2 1,-2-1 8,17-4 112,-20 5 5,-19 3-111,-22 3-6,-19 5-28,-24 6-210,18-3 0,-3 1 224,-4 1 0,-1 0-266,-2 1 1,2-1 268,9-2 0,2-1 72,-5 1 1,5-2-29,6 0-21,-2 0 72,35-5 421,16-3-477,21-5-42,-13 1 0,3-1 632,4-2 0,3 0-957,12-4 0,1 0-356,-17 5 1,1-1 666,22-3 0,-6 1 0,-20 5 0,14-3 0</inkml:trace>
  <inkml:trace contextRef="#ctx0" brushRef="#br0" timeOffset="71272">6492 13423 18705,'-6'0'3092,"0"1"-2346,6-1 1499,0 0-2222,-15 3 5,15-1 67,17 4-56,33-5-34,-7-2 1,4-3-593,5-3 0,0-2 589,-7 1 1,1-2 14,11-4 0,1-2 0,-6 1 0,-1 0-3,-10 3 0,-1 0 131,5-5 1,-9 1-39,-20 3-1,-8-12-50,-42-4-45,-14-1-414,12 12 1,-2 1 469,-18-3 123,18 8 1,3 1-6,4 2 134,-14-4-190,36 9 965,2 2-1117,10 1 29,12 4-1,4 0-16,21 8 0,5 2 22,2 2 237,7 3 1,0 3-252,-25-7 0,-3 3-1691,9 11 0,-4 1 1537,5 14-140,-11 9-2833,-29-5 3130,-19 11 0,11-19 0,-9-2 0</inkml:trace>
  <inkml:trace contextRef="#ctx0" brushRef="#br0" timeOffset="71962">8989 13224 14073,'-2'-6'4666,"1"2"-196,1 4-4268,-19-56 94,-23 71-226,14-30 0,-1 2-233,-7 36 1,2 10 184,-12 3 14,21-11 1,3 1-48,5 5-6,4 11 45,27-16-5,6-9 10,27-7-5,5-6 14,-14-6 0,0-1 76,15-1 313,-11-2-302,-34 3 255,-12 3-372,-32 4 18,2 4 1,-2 0-14,3-1 0,0 0-162,-14 7 1,3 2 183,-3 8-17,1 7-49,16 1 27,15 4-11,10-1 11,15 0 11,13-4 11,18-8-5,18-8-216,-10-13 1,1-4-237,-14 0 1,1-1-698,22-7 1,2-4 1131,-14-1 0,-4 0 0,-11 5 0,-2 0 0,25-11 0</inkml:trace>
  <inkml:trace contextRef="#ctx0" brushRef="#br0" timeOffset="73653">9196 13622 14656,'-4'6'6015,"0"-1"-4850,4-5 2432,0 0-3379,0 4-173,1-3 39,1 4 17,2-5 308,20-1-292,8-3-50,22-3-27,2-2-7,-1 0 40,-10 0 106,-14 0 12,-13-1-74,-10-4-33,-4-8-33,-4-8-7,-5-6 7,0-4-18,-2 2 7,1 5 38,2 10 12,0 9-1,0 7-55,1 4-17,1 2-202,1 1 118,4 3 83,5 3-10,21 6 0,-4-2 5,27 1 11,-6-8-5,15-2-252,-2-6 274,-4-4-28,-8-5 17,0-8-5,-19 7 38,3-6 34,-22 11 29,-1 0 4,-4 5-49,-4 2-124,0 2 241,-2 9-202,0 5-10,-4 34-1,3-3-1699,1-4 1,2 1 1692,2 3-731,5-5 0,3-2 681,4-6-95,20 19 11,-1-32 51,16-6 55,9-19-89,-27-2 1,-1-2 153,0-4 0,-1-3 2632,18-16-2567,-16 0 38,-14 2 1900,-11 5-1910,-11 4-7,-4 3-60,-4 8 566,-9-2-466,9 7-101,-1-1 0,8 5-28,6 3-83,0 0 27,0 3 45,0 4-17,0 7 11,2-3 6,6 5 23,6-8 5,13-1-45,17-6 28,17-10 0,-26 2 1,1-2-12,5-4 0,-1 0 0,11-5 28,-1-6 22,-34 11 112,0-18-134,-10 15 0,-4-8 40,-5 11-40,2 1 16,0-2 35,1 4-46,-1 4-27,0 3 1,0 3-20,0 0 26,-1 0-42,1 0-22,0 2 12,1 4 61,0 7-22,2 8 0,5 16 0,0-9-22,6 16 22,-5-21-101,6 11 0,3 0-16,0-4-760,23 12 1,9-4-621,-20-25 1,2-4 415,23 8 1,3-2-1933,-9-11 1,-3-5 2463,16-2 504,-25 0 0,-4-4 1434,-3-14-6,-6-5-21,-10-10-769,-12 11 1452,0-35-1485,0 28 601,-1-20-730,1 28 45,-2 7 3460,-4 4-3942,0 5 6,-3 9 6,-30 39-23,25-20 6,-23 27 5,33-18 6,4-4 0,8 12-17,24-3 6,-8-14 11,24 1 0,-21-18 62,13-9-40,-16 0 56,5-22-55,-20 10 16,2-20 23,-9 5-12,-7-19-33,-3 10-6,-3 2-17,-4 13 1,8 18-186,-4-2 74,8 10-734,0 10 212,2-1-313,2 10-8879,18 11 8734,-1-7 0,3 2 0,-12-15 0</inkml:trace>
  <inkml:trace contextRef="#ctx0" brushRef="#br0" timeOffset="73995">11800 13297 27454,'3'-38'95,"0"0"1,2-22-124,9 71 39,9 8-33,17 16 16,6 9-353,-24-19 0,-1 0 326,9 14-68,-6 11 0,-15-13 207,-8 7-95,-12-19 40,-10-11-7,2-16 68,1-14 68,15-22-108,13-8-41,1 16 0,5-1-3,11-3 0,2 2-28,14-10 261,-18 20 0,3 1-496,29-3-723,-6 9-1738,-15 6 0,0 1 2696,11 5 0,-25 2 0,-15 1 0</inkml:trace>
  <inkml:trace contextRef="#ctx0" brushRef="#br0" timeOffset="76219">13455 13289 21377,'8'-46'750,"0"1"1,-1 0-1,0 1 1,-1 0 0,-1 2-381,1-6 0,-2 2-341,0 4 0,-2 2 352,4-16-269,-2 25-11,-2 18-264,-2 19 186,0 54-18,0-15-115,-1-3 1,0 4 125,-1-9 1,-2 0-413,-1 2 0,-2 1 407,-3 9 1,0-1-10,1-11 1,0-2 0,-6 8 0,1-3 199,1-1-174,-3 6 145,12-33-16,4-8 480,12-21-609,0 3 11,10-12 0,4-3-33,16-14-1,-10 12 1,2 1 197,-6 7 0,0 3-253,25-12 22,-2 14 11,-2 9-33,0 17 28,5 12 10,-26-2 1,-2 3-220,2 4 1,-2 2 177,0 1 0,-1 0-26,-1 1 1,1-1-29,0-2 1,2-2-51,1-2 1,3-4-26,10-3 0,1-4 109,18 1 8,-15-13 1,-2-3 42,-3-5 41,-2-7 1,-1-3 86,1-15-36,-13 8 0,-3-2 14,-5-10 175,-13-18-141,-13 22 463,-11-11-491,-13 21-62,1 12 44,-25 8-72,20 13-33,-17 13 33,31-2 453,2 16-464,15-10 18,2 6-2,9-5 6,7-7-11,11-7 6,9-6 11,8-12 22,3-8 0,-1-10 17,-8-6 51,-7-5-1,-8-1 23,-7 2 5,-4 6-11,-5 9-39,-2 8-128,-1 7-108,0 4 46,-1 8 106,0 3 11,-1 31-22,1-16-9,3 5 1,2 2-20,6 3-124,9 14-72,5-19 89,6-10 102,8-11 4,7-17 46,2-12 22,-3-16 6,-9-11 55,-7-5 46,-5 1 38,-8 8 6,-5 16-95,-5 11-112,-4 9-89,-1 6 44,0 5 67,0 11-3391,3 17 3408,1-6 6,6 15-6,0-19 0,5 3-5,1-9 33,2-7 17,2-7 3403,2-13-3408,3-7-40,-1-10 22,1-4-10,-3 2-29,0 5-22,-1 9-11,2 6-6,4 10-5,5 9-3415,12 20 3426,-13-5-51,13 19-29,-12-15-38,15 7 75,-19-21 1,2-2-182,5-2 1,2-3 211,4-2 1,2-3 44,0-3 1,1-3 16,-3-3 0,-2-3-24,-6-3 0,-2-4 137,14-22-7,-19-8 40,-15-5-11,-13 3-34,-11 6-28,-14 13-56,-11 13-17,-7 15-11,-1 14 6,3 12-6,3 20-6,15-13 371,2 16-377,17-16 117,3-6-116,12 0 3403,9-18-3392,26-7-6,-9-5-98,-5-5 0,1-3 127,14-17-23,-18 7 0,0-4 14,-2-3 0,-3-4 0,3-17 0,-4-2-892,-6 14 1,-2-1 890,-1-2 0,-2-4 0,0 2 20,0-5 1,-1 0-475,2-11 1,0-1 485,-1 5 0,-1 2-91,-2 5 1,-1 3 107,1-7 156,-4 14-241,-3 31 1423,0 4-1484,-1 16 79,-5 45 5,2-6-119,-2 5 1,-1 5 104,-1-10 0,0 0-5,0-8 0,-1 3 1,0-1-12,0-2 0,0 0 0,1 0-26,2 2 0,1-1 0,2-3 22,-1 0 1,5-3-23,9 4 0,8-6 44,22-11-42,-11-14 1,3-4 25,4-6 0,2-7 33,13-8 1,-2-5 0,-13 4 0,-2-3 8,13-12 0,-5-4 8,-18 5 0,-4-3 40,9-22 0,-2-3-308,-9 16 1,-3-2 277,0-10 0,-1-7 0,-3 7-344,-4 12 1,0 0 339,1-9 0,1-4 0,-1 3 5,0 2 1,0 1 22,2 2 0,1-3 0,-1 5-31,-1 4 0,0 3 632,3-7 1,-1 9-613,-6 21-50,-2 3 161,-2 7-279,-8 15 702,0 1-579,-9 17 0,-3 6 0,2-3 0,0 2 129,-5 7 0,1 3-126,0 6 0,2 2-3,4 3 0,4 1-4,4-12 0,2 0 1,1-1-844,0 12 1,3-3 843,4-10 0,6-3-11,9-7 0,3-4-212,6 8 215,1-6 0,3-2-17,10-5 19,-6-14 1,2-6-9,13-11 20,-18-5 0,-3-7 2,-6-17 1,-4-5 36,-4 5 0,-1 0 0,0-5 0,-1 2 48,-1-8 410,-8 28-449,-2 10 1714,-2 7-1877,0 1 336,0 7-212,0 10-18,-2 14-39,0 11 34,0-6-6,2 19-61,9-18-233,4-8 0,4 0-226,10 0-376,16-2-4123,5-17 5036,-5-5 0,-6-2 0,-17-2 0</inkml:trace>
  <inkml:trace contextRef="#ctx0" brushRef="#br0" timeOffset="76386">17559 12779 19428,'0'-5'5142,"0"0"-4935,0 5-913,17-22-44,-10 24-7960,21 8 7862,-18 18 0,1 5 0,-7-20 0</inkml:trace>
  <inkml:trace contextRef="#ctx0" brushRef="#br0" timeOffset="77074">17819 12915 24739,'-25'35'63,"-1"-1"0,1 1 0,-10 11 0,10-3 11,21 3-52,5-19 328,2-2 137,0-20 116,4-4-396,6-12-129,12-8-39,11-12 1,8-2 16,3 1-6,-4 7 71,-7 9-132,-7 8-22,-5 10-7,1 9-55,2 9-118,1 9-134,5 6-252,4 1-466,10 0 421,-4-11-115,-2-10 1,0-5 545,7-2 199,3-5 0,0-4 294,2-14 294,-11-6 0,-3-4 132,-2-18-337,-18 15 1,-4-1 241,-7-7-320,-15 8-190,-13 11-34,-20 8-33,-12 10-18,-4 12-273,5 10 268,8 6-11,12 3-11,10-2 11,11-6 0,7-6 100,9-7 108,5-5-7,11-6 460,13-12-493,-10 2 174,10-12-57,-18 9-44,0 0-84,-6 5-140,-7 5-40,-1 6 51,3 14-11,5 21-12,-2-7 1,0 3-541,2 8 1,-2 3 523,1 6 0,-1 1-1,-2 3 1,0 1-26,-2 3 1,-1 2-65,0 0 1,-1 1-178,-1 1 1,-1 0-350,0-3 0,-3-1-841,-2-5 1,-5-2 1467,-10-5 0,-1-6 0,-2 6 0,-11-17 0</inkml:trace>
  <inkml:trace contextRef="#ctx0" brushRef="#br0" timeOffset="78228">19578 13149 25035,'40'-28'78,"-3"26"-59,-27 31 1,-7 10-3,4 2 0,-2-1-384,-2-8 0,0 0 367,-3 5 0,-1-1 298,-10 19-181,1-9 318,-5-12-65,6-25-230,4-10 0,-3-12 323,2-9-335,0-25-44,4-3-32,3 17 1,1-2 11,2 2 1,1 1 8,4-21-6,0 16 0,3 1-73,19-18-10,-1 1 2,-6 30 0,1 5 2,5 5 1,4 5 0,1 4-6,2 3-11,-3 3 0,0 5-45,6 22 62,-4 8 28,-9 14-17,-17-13 0,-7 9-6,-4-6-22,-1-4 34,-1-6 39,2-20 28,1-7 50,0-5-6,2-5-66,3-8-40,4-10 6,5-8-6,-2 6-17,6-5 18,7 8-29,2 4 17,1 5 0,14 9-6,-10 7-5,16 6-23,3 21 6,-18-2 6,3 12 22,-21-16 11,-5-4-5,-3-8 33,-3-6 17,0-7-6,3-7-16,4-8-12,0-2 85,8-19-18,-8 12 51,3-8 17,-7 18-78,-4 7-57,-1 7-123,-1 1-28,3 8 129,5 9 12,6 14-24,8 10 12,2 4 6,1-1-34,0-3-106,-2-4-449,-4-8-1288,-4-8-156,-6-10 2027,-2-6 0,-6-3 0,2-1 0</inkml:trace>
  <inkml:trace contextRef="#ctx0" brushRef="#br0" timeOffset="78421">20717 12910 22094,'0'-3'2812,"0"0"-4033,0 3-2375,19-5 3596,-10 15 0,11-11 0,-15 11 0</inkml:trace>
  <inkml:trace contextRef="#ctx0" brushRef="#br0" timeOffset="79753">21208 13155 20890,'-2'-5'3629,"0"2"-1634,2 3-1939,-44-53-17,12 49-28,-6-16 0,-2 5-39,-15 46 34,9-1-18,20-7 1,2 2 6,5 7-18,-2 11 35,24-17 27,12-9-17,18-9 6,16-11-17,-18-3 1,0-3-12,2-4 0,0-3 11,-2-3 0,-2-2 3,-4-3 0,-4-3 19,-4-1 1,-4-4-310,-4-3 0,-3-3 309,-3-4 1,-1 1-12,-1 7 1,-1 0 94,-1-13 1,-1 3 134,-1-1-50,0-8-146,2 36-101,0 12-128,0 6 61,0 9 736,-1 16-579,1 22-40,0-15 1,0 3-48,0 5 0,1 1-400,2 2 0,1 1 178,3-1 1,2 1-289,3-2 1,3-1-289,4 0 0,3-3-172,3-2 1,3-3 42,4-4 1,2-5 390,1-5 1,2-4 543,-2-6 1,0-5 638,0-10 1,-3-3 32,8-5 689,-4-23-128,-21 5-224,1-13-180,-3-4-145,-4 0-146,-3 3-118,-8 5-106,-8 8 588,-9 8-778,-5 8-34,-3 8-34,1 4-33,2 8 11,4 4-6,2 6 1,3 3-6,5 0-6,4-2 22,5-3-16,1-5 17,2-2 33,4-3-5,8-7-6,9-5 5,7-9 6,2-5 12,-5-2 5,-8 2 28,-5 2-17,-7 3-11,-3 3-6,-1 4-38,-2 4-1,0 3-45,0 2-711,0 2 678,-3 2 28,-1 1 11,-7 1 22,2-1 1,-7-1-29,5 0 1,-3 2 10,4-1 12,3 2 17,1 0 27,2 0-16,1-2-11,0 1 16,0 0-5,0 0 67,-11 8-6,-2 3 17,-14 10 1,-3 3-57,-3 5-28,3 1 0,9-2 0,11-4 29,10-5-1,5-9 179,14-2-83,7-8-74,18-8-36,-9-4 1,1-2-10,16-8-196,-13 1 1,-1-2 218,4-14-25,-17 9 0,-1-3 3,-3-3 0,-4-4 5,-1-16 1,-2-1-15,-4 15 0,-2-1-369,0-19 0,-1 0 381,-3 20 0,0 2 16,0-7 0,0 0-194,0 7 1,0 3 302,1-14-27,0 20-84,-2 15 148,0 8-210,-8 39 28,2-8-14,-3 11 0,-2 8 11,-3 7 0,1 2-41,2-10 1,0 1 35,0-1 1,-1 4-1,2-4-40,3-1 1,2-1-230,3 18 0,2-1 78,3-20 0,2-3-92,3 1 0,5-3-1343,8-7 1,5-5-6018,19 8 7651,-14-12 0,-1-3 0,1-7 0,-14-9 0</inkml:trace>
  <inkml:trace contextRef="#ctx0" brushRef="#br0" timeOffset="80997">22069 13132 15849,'0'-5'7567,"0"1"-4016,0 4-3187,2-74-336,4 48 11,3-27 1,5-2-679,12 12 647,-7 8 1,0-2 2,-2 1 1,-3-2-4,0-3 0,-1 0 86,-4 7 0,-1 0-89,0-18 1,-2 1 5,-2 0 11,-1 0 1,-2 1 16,-3 9-5,0-5 33,-2 27-73,2 13-89,0 4 45,-3 13 579,3 5-532,-3 15 0,1 6 3,0 9-238,-1 4 0,1 5 240,2-4 1,1-2 0,0-8 0,0 1-11,1 1 1,2 2-1,0-3-3,1-7 0,1-1 5,0 8 1,2-1-60,0-7 1,2-2-378,5 14-570,-1-15 1,2 0-2058,13 13 823,2-8-3926,20-18 5433,-22-13 2083,26-14 2195,-31-14 1475,3-23-4213,-16 12 353,-4-4-73,-4 20-291,-1 3-185,-2 0-292,1 8-212,-1 3-106,1 4 27,8 0-5,0 0 22,24 0-28,-12 0 6,20-2 61,-18-7-27,8-21-6,-9-6-17,-4-5 123,-9-6-6,-6 24-33,-3-3-67,-1 18-22,1 6-74,0 2 23,0 2 39,-3 16-11,1-3-22,-2 36 33,4-28 0,2 25-50,4-23-123,5 3-34,2-7-1383,25 8 548,-10-16-471,2-1 1,5-2-3249,1-6 1,0-3 1506,-1-1 0,0-2 3243,2-2 0,-4-4 1361,3-15 3848,-16-6-2655,-12 3 3075,-5-19-3590,-1 13-706,5-13-325,2 15-560,3 10 365,2 4-46,-7 10-599,-1 1-168,-4 3-22,-6 6 50,-9 8-12,-7 8-16,-1 10 6,4 5 0,10 1-1,7-9 23,13 6 17,6-15-11,17 4-12,10-12 0,7-7 18,2-10 10,-4-7 12,-7-8-34,-15 0 112,-2-14 16,-16 16-44,1-5-117,-8 17-90,-2 5-45,0 4 89,0 4 62,0 4 1,0 6-12,3 0 33,2-2 40,6-3 0,8-5-45,13-2-6,13-2-22,-5-2 19,-7-4 1,-2-2 20,-5-1 27,17-13-39,-36 2-6,-5-9-11,-12-6 1,-9-2-12,-2 6-96,4 10-268,7 11-341,7 14-667,7 12 246,3 4 1126,13 6 0,2 0 0,-8-10 0,22 20 0</inkml:trace>
  <inkml:trace contextRef="#ctx0" brushRef="#br0" timeOffset="81779">24057 12860 19244,'3'-5'5236,"-1"2"-4294,-2 3-371,18-68-252,-19 44-255,9-15 1,-6 4-65,-18 26 11,-6 8 28,-6 12-28,-7 9 1,0 10-12,6 4 0,7 2-6,11-2-28,5-4 57,7-7 16,5-8 45,4-7 28,8-8-45,4-7 68,7-9-74,-10 3 62,-1-7-5,-12 12-28,-2 0-107,-2 5-174,-2 2 191,-2 12 12,-3 6 4,-2 13 1,-2 1-17,3 2 6,7-4 5,4-7 39,16 3-44,-1-12-26,16-1 1,4-3 64,8-3-26,-9-4 1,-1-4 30,-5-13-33,-16-13 0,-13-10 0,-12-8-6,-5-3 39,0 3-39,5 9 29,9 9-1,10 7-45,6 6 6,2 5 0,9 4-28,-11 6 6,5 8 5,-11 10 28,-6 12-28,0 9 17,-1-6 23,7 21-23,3-20 8,2-6 1,2-1 13,7-2-5,20 2-12,-11-20 23,5-4 12,-4-13-24,-9-11 12,-6-14-6,-11 4 1,-2-2-17,2-14 16,-3 9 1,0 1 16,1-11 17,2-4 33,-4 14-10,-3 17-51,-5 13-45,-1 7 23,-6 6 10,-4 6-27,-2 12-11,3 0-138,7 8 1,6 4-331,6-5 0,5 2-2236,6 18 0,5 0 2726,2-10 0,1-4 0,11 12 0,-14-23 0</inkml:trace>
  <inkml:trace contextRef="#ctx0" brushRef="#br0" timeOffset="83244">2142 16590 21847,'16'-4'589,"11"-1"-581,5-2 1,4-1-1,0 2 1,-2 2-4,9-1 29,-4 2-6,-20 6 22,-18 2 96,-40 16 0,-18 3-96,20-9 0,-2 0-1146,-10 4 0,-6 2 0,6-3 1129,7-6 1,3-1 67,-5 1 0,2-1 201,-10 1-39,4 0-207,24-7 11,22-4-11,20-6-44,7 0-7,13-5 1,6-3-18,-5 3 1,1-1-198,10-2 1,0 0 208,3 0 0,-3 0 11,-12 2 0,-1 1 17,9-2 0,-1-1 3226,12-3-3064,-17 4-106,-31 8-39,-20 3-39,-13 2 38,-31 10-27,-2 0 132,21-1 1,1 0-167,-17 8-3393,12-3 3225,18-4-2896,21 2 3081,15-7 0,-1 1 0,0-4 0</inkml:trace>
  <inkml:trace contextRef="#ctx0" brushRef="#br0" timeOffset="83905">6211 15762 24088,'62'-6'14,"0"-1"1,0 1 0,-6 0-1,-1 0 1,2-1-10,-8-2 1,3 0 0,-2-1-1,-5 1-1266,8-2 1,0 1 1268,-6 1 0,7-2 1,-2 1-1,-9 0 149,-9 0 0,-5 0-17,19-7 816,-28-7-889,-42-1-11,-17-13 28,10 17 0,-2 0 484,-20-15-260,18 12 1,2 0 49,1-5 73,-3-8-358,23 22-45,8 6-112,2 9 1407,0 1-1363,15 22 52,6 9-18,3 3 0,1 2 6,9 14-195,-10-13 0,0 1 111,2 9-9,-11-18 1,-2 0-406,5 29-897,-14 1-4302,-21 0 5697,-6-9 0,2-19 0,8-16 0</inkml:trace>
  <inkml:trace contextRef="#ctx0" brushRef="#br0" timeOffset="84579">8970 15438 19871,'-5'0'2856,"1"-1"-1411,4 1-1484,75-53-1475,-38 38 0,4 1 1452,8-10 0,5-3 1,0 4-10,-6 9 0,-1 4 0,0-1-10,0 0 1,0 0 0,-1 1-60,13-4 0,-3 1 433,-13 4 1,-5-1-759,3-2 157,-33 3 0,-18 3 67,-41-1 336,1 5-34,13 0 1,0 1 185,-17 2 117,17-1 1632,18 2-1329,13-2 193,5 1-216,1-1-633,0 5 78,0 9 79,-3 20-22,-5 23-104,2-19 0,-2 2-270,-2 6 0,-1 2 231,1 1 0,0 0-643,0 1 1,3-1 507,1-1 1,2 0-317,3-3 0,3 0-1096,3-3 0,3-1 1544,5-2 0,1-4 0,2 5 0,3-12 0</inkml:trace>
  <inkml:trace contextRef="#ctx0" brushRef="#br0" timeOffset="85203">9823 15398 22523,'11'-47'1112,"0"-1"1,0 6 0,-4 10-846,-7 23-351,0 7 32,0 11 91,3 13 2,0 5-19,-1 15 0,0 13 1,-2-5-9,-4-11 0,-1 1-284,2 13 0,-2 6 1,-2-9 288,-6-17 1,-1-4 11,-14 17 103,12-22 56,5-12 270,10-17-337,10-17-112,-1 2-11,21-21 0,7 10-11,13-4 22,4 5-5,-5 11-3055,-4 8 3049,-18 7 558,3 5-569,-19 0 117,9 4-117,-10-3 11,5 1-23,-4-3 3443,1 1-3414,-5-1 22,-2 0 45,-2-1-40,-1-1 23,7-15-11,4-9-17,0 1 51,1-3-57,-8 22-11,-2-1-56,-3 7-44,0 2 72,0-1 11,0 3 12,0 4 11,3 9-28,0 17 27,0-5 40,1 18-50,0-13-23,4 10-196,3-4-750,9-5-5780,20-9 6743,-6-12 0,-2-7 0,-18-7 0</inkml:trace>
  <inkml:trace contextRef="#ctx0" brushRef="#br0" timeOffset="85462">10497 15295 20722,'-3'-2'4952,"2"0"-3267,1 2-1651,-12-38-611,9 28-677,-8-25-141,10 41 1395,2 18 0,-1-14 0,0 9 0</inkml:trace>
  <inkml:trace contextRef="#ctx0" brushRef="#br0" timeOffset="86374">9862 15393 13149,'-3'-7'2627,"-7"-22"0,1-8 711,3-12-3075,-2 12 1,0 1 167,8-2 309,1 30-645,1 5 174,2 10-96,-2 2 186,6 23 10,-3 5-33,0 22-201,-5-9-26,-4-5 1,-1 0-66,-1 1 26,-3 15 0,2 1-19,3-10-40,0-8 0,1-2 6,3-8-6,0-12 140,1-7 241,0-10-128,1-2 598,-1-4-504,1-3-257,0-8-62,3-9-27,1-11-18,8-9 23,9-8-20,-7 22 0,3 1-103,3-1 1,2 1 102,1 1 0,0 3-2,23-13-1,-15 15-106,-9 9 84,-16 11 17,4 12 22,1 29 23,-1 6-32,-6-14 1,0 0-3,0 22-5,1-4-23,4-5-108,7-4-1578,6-8 1714,5-5 0,-13-14 0,-1-6 0</inkml:trace>
  <inkml:trace contextRef="#ctx0" brushRef="#br0" timeOffset="87536">10462 15704 22996,'1'-56'2291,"0"10"-2005,1 39 302,0 0-375,-2 5-393,1 0 119,-1 14 83,0 3-5,-1 13-6,0 2 6,-3 7-11,1-11-6,-2 5 11,3-18 34,-1 0 72,2-8 169,1-2 55,0-4-145,0-4-140,1-7-11,2-8 0,1-7-17,1-2 67,0-5-56,-2 13 51,0-3-28,-3 16-46,1 1-27,-1 4-246,0 3 167,-1 9 101,1 7-5,0 12 5,0 3-5,0-2-1,0-5 6,0-8 6,0-8 73,0-4 223,0-3-268,1-13-22,0-5-7,0-6 24,0-21-24,-1 9 7,0-17 16,0 15 6,0 11-23,0 13-67,0 8-100,-1 5 27,-1 11 141,-1 9-18,0 5-16,-1 13-107,0-5-464,0 11-1496,1-1-880,1-10 2110,3 1 0,-1-22 0,2 0 0</inkml:trace>
  <inkml:trace contextRef="#ctx0" brushRef="#br0" timeOffset="88486">10871 15592 12057,'-3'-6'9718,"1"2"-9365,-5-25 0,0-4 605,3 11-835,-4-12 0,2 4-5,6 23-107,0 6 6,2 5 67,7 9-45,13 25-17,3 2 1,6 14-35,-12-20-10,-1 3-6,-10-4 56,-1-5 129,-7-5 117,-8-16-128,0-9 268,-12-19-207,7-5-67,-2-17-84,11 2-95,22-8-17,-1 17-527,7 10 1,3 4 397,8 3-389,15 4 0,1 2 171,-3 4 154,-6 3 0,0 2-1337,-3 11-1847,1 9 3433,15 10 0,-25-11 0,-3-2 0</inkml:trace>
  <inkml:trace contextRef="#ctx0" brushRef="#br0" timeOffset="88911">11776 15618 24654,'-12'-46'414,"1"1"1,-1 3 0,-4 10-331,-15 21-62,1 6 28,-29 23-5,13 6-432,12-3 1,1 1 386,-14 20 0,12-1-6,15-11 237,15 6-254,16-18 141,14 3-101,16-15 5,15-18-5,-6-1 28,-7-10 0,-2-2-232,2-5 290,-2-9 1,-4-5-94,-20 16 0,-3-1 88,5-14 0,-3-3 3,-9 5 0,-3 1 2,-1-2 1,-2-1-12,-1 2 1,1 1 16,0 4 0,0 2 115,2-16-73,-1 20-89,0 17-264,-2 9 413,3 34-250,2 16 19,0-6 1,0 5-194,0 5 0,1 1 6,1 5 0,1 0-387,0 4 0,3-1-1369,3 1 0,1-2 1342,0-6 1,0-6-1,7 13 1,-8-28 0</inkml:trace>
  <inkml:trace contextRef="#ctx0" brushRef="#br0" timeOffset="89639">13484 15833 22347,'4'-54'579,"0"1"0,0 0 0,-1 4 0,0 2 1,0 4-191,1 3 1,-1 5 52,1-13-328,-4 26-248,0 24 117,3 28 42,-1 0 1,1 5-623,1 11 0,0 4 591,1 9 1,-1 2-344,-2-19 1,0 1 0,-1 0 331,-1 1 0,0 0 1,-1 1-31,0-1 0,-2 1 1,0-1-48,-1 0 1,0-1 0,-1 0-56,-4 17 1,-1-2-145,0-8 1,-2-4 230,1-11 0,-1-4-22,-8 3-330,-7-37 318,14-14 57,-1-22 0,3-7 186,2-13-129,5 8 1,0-9 0,2 2-63,5-2 0,2-1 68,-1 3 0,1-4 1,1 1-9,1 10 1,2 2 0,-1-2 11,2-9 0,0-2 0,0 5-9,0-3 1,-1 2 2,-2 8 1,1-3 0,-1 7-5,0 8 1,0 3-16,2-5 0,3 2-147,19-16 116,13 19 0,-4 17 2,-4 15 1,1 7-31,14 16-25,-2 14 0,-2 6 53,-23-16 0,-3 2 8,8 14 1,-6 2-65,-11 13 33,-15 3 56,-7-22 1,-6 0-64,-9-3 1,-5-2 60,-9-2 0,-4-2-3,-5-3 0,-3-4-51,1-2 1,-1-4-129,6-3 0,3-2-1157,-19-1 1336,29-10 0,21-1 0,11-2 0</inkml:trace>
  <inkml:trace contextRef="#ctx0" brushRef="#br0" timeOffset="92195">14433 15234 17395,'0'-4'5428,"0"1"-4835,-57-21-414,27 26-75,-15-3 0,1 4-65,11 22-9,8-1 1,1 1-8,-3 15-34,-3 8-12,12-2 29,11-7 61,15-6 107,9-9 72,12-10 12,8-14-62,6-13 5,2-13 26,-20 4 0,-3 0-59,7-10 112,-3-16-39,-21 17 34,-1-6 33,-4 9-79,-1 9-139,-1 10-152,1 6-100,-1 5 72,0 5 57,-4 20 38,1-5 6,-2 24-22,3-21 0,2 32 11,2-31 11,6 25 34,5-29 5,6 2-38,-3-11 10,6-6-28,-8-7 62,19-9 17,-8-3-3342,13-21 3297,-17 10 40,-1-18-1,-7 13-39,0-6-28,3 3-23,5 4-10,8 3 3419,9 4-3380,4 6-34,-1 7-6,-5 6 17,-8 10 29,-6 8 10,-8 9-16,-6 6-18,-3 2 1,-1-1 11,2-2-5,1-7-18,9 10 74,4-6-46,1-1 6,2-4 6,-9-16 0,-2 0 151,-3-5-112,-5-2 73,6-7-51,16-23-39,-1-2-22,6-9 17,-4 4-12,-9 9 62,2-8-45,-8 13-27,-6-6 10,-8 14-16,-1-3 5,-5 3 11,2 5 1,-1-1 5,2 3 28,2 0-45,3 5-6,0 0-33,2 3 28,-1 0 0,2-4 0,1-6 0,4-6-22,2-8 44,1-7-10,1-10-7,0-10-5,-1-10 0,-3 10 11,-1 16 1,0 1-1,0-3-11,3-7 22,-5 26-16,-1 9-57,-1 6-111,-1 5 78,-1 14 106,-3 19-16,-4 27-344,2-23 1,-2 3 339,-1 5 1,0 0-9,-1 1 1,-1-1-4,2-1 1,0-1-9,2-2 1,1-1-10,2-3 1,2 0-254,3-3 1,2-1-192,9 27-449,11-11-796,7-12-2457,5-14 4172,-2-12 0,-11-9 0,-11-3 0</inkml:trace>
  <inkml:trace contextRef="#ctx0" brushRef="#br0" timeOffset="92744">15158 15246 22688,'43'-8'-97,"0"0"0,5 1 0,-3 1-121,12 4 18,-24 0 1,-1-1-316,20-3 196,-15-3 336,-12-2 139,-11-4 80,-7-2 139,-6 0 169,-2 3 167,0 5 471,0 3-846,1 4 380,0 2-699,-1 22-17,1-11 11,0 19 17,7-10-16,0-6-1,24 15 0,1-14 11,20 3 41,-2-11 54,-4-11 146,-6-5 197,-8-10 150,-7-5-67,-5-2-134,-5 0-62,-5 7-128,-4 8-208,-4 6-129,-5 21 118,-4 20 0,-2 9 0,2-5 0,-1 3-541,1-1 1,1 1 512,0 15 0,0 3-82,2-18 0,2 1 0,1 2-919,3 15 0,3 3 1,0-3-1961,-1-16 0,0-3 0,1 2 2989,4 14 0,1 3 0,0-12 0,0 2 0,1-4 0</inkml:trace>
  <inkml:trace contextRef="#ctx0" brushRef="#br0" timeOffset="93727">16903 15475 22543,'4'-45'799,"-1"-1"1,1 0-1,0-7 1,-1 8-470,2 7-442,-5 33 67,1 5 40,-1 19 27,2 14 1,-2 5 7,1 3 1,-1 1-31,-4 9 3,2-16 0,0-2 25,-6 2 33,2-21 147,2-2 44,1-11-152,-1-12-21,-2-11-18,-2-14-10,3-13-6,2-9-37,5 26 0,4-1-11,7-8 1,3 1-291,10-14 282,0 20 0,2 3-6,13 3-3302,15 0 3307,-21 15-27,8 15 56,-23 16-6,-1 10 0,-2 5-22,1 24 5,-7-23 1,-2 2-15,-5 1 1,-2-2 19,0 0 0,0 23 192,-2-33-170,0-2 3482,0-12-3409,2-13-67,0-4-11,8-17-22,5-5-18,10-12 34,5 0 1,7 3-7,-14 15 23,1 5-39,-16 15 5,1 0-5,1 5 6,9 11-35,1 3 35,6 8-1,-9-7 6,4 3 11,-4-8 17,8 0-11,-3-5 6,-1-7 5,1-11 33,-5-6 12,6-10-23,-3-6 40,-1-1-3353,-3 2 3420,-3 8-6,-5 9-106,-4 8-202,-3 6 146,0 21-1,0-5-27,5 40 3426,-2-28-3435,1 5 0,1 1-237,5 6-505,10 18-1103,4-19 39,0-10 1854,14-9 0,-24-14 0,8-2 0</inkml:trace>
  <inkml:trace contextRef="#ctx0" brushRef="#br0" timeOffset="93889">18053 15060 20856,'14'1'0,"-4"-1"0</inkml:trace>
  <inkml:trace contextRef="#ctx0" brushRef="#br0" timeOffset="95812">18575 15332 19300,'0'-6'5247,"0"1"-4372,0 5-584,-32-60 207,-1 33-428,6-7 0,-4 3 9,-21 23-57,3 21 0,-5 13-22,11 2-6,16-1 1,4 2 28,0 13-26,9-13 0,3 1-3,11 13 6,13-10 34,13-10 28,17-13-12,15-19-334,-26-2 0,1-4 320,2-4 0,-3-3 31,-1-4 1,-3-2-15,-4-2 0,-3-2-6,-3-2 1,-5-2 8,-2-2 0,-3-3 8,-1-12 1,-3-1-48,0 17 0,-2-1 25,2-16 0,0 2 103,3-9-13,-3 27 0,-1 2-93,3-5-78,-4 15-230,-1 21 280,-1 37 0,2 11-11,-1-5 0,1 4-195,0 1 1,1 1 9,4 13 1,0 0-53,-2-18 0,2-1-139,6 16 1,5-3-191,0-20 0,4-3-120,9 6 0,5-2 53,7-6 1,4-5 228,4-7 1,2-6 285,0-6 0,-1-6 202,-5-5 0,-4-5 185,-7-4 0,-5-2 124,9-13 542,-15-13 420,-15-9-587,-3-3-146,-8-7-169,-9 16-139,-9 8-180,-12 11 236,-8 12-354,-8 11-21,0 15-9,14 8 0,2 3 31,-4 8 416,12-7 0,3 3-439,3 28-5,9-16-34,3 19 51,19-29 5,16-10 0,29-15 0,-13-8-234,-8-5 1,0-5 272,13-18-33,-21 8 0,-1-3 25,-2-4 0,-4-2-23,-6 6 1,-2-2 8,0-11 0,-2-4-552,-5-8 0,-2-2 546,0-3 0,-1-2-2,-4 13 1,-1-2 0,-2 2 24,-1-9 0,-2 2-187,-1 6 1,-1 4 225,2 9 0,0 4 5,-2-5-122,5 20-124,1 11 22,1 15 526,3 2-397,5 19 0,1 7-2,0-2 0,1 4-74,-1-1 0,1 4 0,-2 0 23,1 19 0,-2 0-18,-4-20 1,0 0 0,-2-2-20,0 8 1,-2 0-521,1 14 0,1-2 241,2-25 0,2 0-268,2 11 1,6-3-473,25 3 152,16-21 633,-6-15 256,-9-16 1,-1-4 225,-1-1 377,-3-7 1,-3-3 467,-10-6 1121,1-13-1378,-16 7 816,-5 0-1142,-3 1 229,-1 1-442,-1 1-33,3 2-17,9-11-139,-1 9 16,13-20 0,-1 3-261,-6 14 0,0-2 224,0-3 1,-2-2 16,0-4 1,-3 0-6,-1-3 0,-3-1 11,-1 1 0,-3 1 16,-2 4 1,-1 2 42,-4-22 22,0 23-67,2 20-106,3 12-101,-1 7 56,-1 11 145,-4 15-22,-1 24 0,2-16 0,1 3-199,-1 7 1,1 1 189,-1 2 1,0 2 22,1-1 0,1 1-26,0-2 1,2-2-59,0-1 0,3-2-263,2-2 0,4-1-73,2-4 0,3-2-275,4-3 0,5-3-316,2-5 1,3-4-676,3-3 0,2-6-1471,3-2 1,1-6-656,0-4 1,-1-4 3797,26-12-18,-16-10 175,-18-6 6234,-14-2-1015,-8-1-1237,-3 3-2301,0 2-294,3 3-547,0 3-192,4 3-144,-2 8-174,-3 6-95,0 6-364,-2 2-78,-9 20 38,5-9 18,-7 15-6,7-10-6,3-4 18,2 11-7,0-15 51,2 6 39,-1-13 213,-2 0-184,2-2-68,1-1-34,0-3 17,1-1-33,-1 1 16,-2 1 17,2-1-22,0-2-11,-1 2-12,2 0 6,-2 3 17,-1 1-314,-1 1 230,-2 5 67,1 2 11,-2 4-16,3-1-7,0-2 24,2-3 21,3 0 18,7-1-23,10-1-12,6-3 18,4-3 33,-4-5 6,-7-5-34,-9-7 6,-6-7-17,-7-5 6,-6 3 22,-2 6-6,-1 9-33,3 9-51,3 4 1,-1 5 21,-12 19 1,3-3-11,-12 28-23,13-5-89,2 14-102,9 2-279,11-23 0,3-1-426,8 11-3255,5-14 1,5-5 4195,16 0 0,-8-6 0,-12-10 0</inkml:trace>
  <inkml:trace contextRef="#ctx0" brushRef="#br0" timeOffset="97194">20988 15104 9094,'6'-7'5713,"-1"2"-3080,-5 5 2682,0 0-4620,6-56-158,-4 40-128,4-41-162,-5 56-438,-1 1 141,-5 11 190,-6 11-140,-8 15-28,-3 6 33,6-9 1,3 14 0,11-28 10,2 13 147,16-19-96,-3-7 123,31-2-134,-20-10 20,6-4 0,1-3 30,8-13-56,-12 6 1,0-2 45,13-18 38,-7 2 62,-11 9-50,-9 11-174,-8 10-45,-6 10 78,-7 9 7,-5 9 10,-7 17-28,7-3 1,3-4 5,14-8 22,7-10 23,13-1-17,13-5 0,10-9 34,6-8 27,-3-6 51,-10-7 28,-12-3 0,-10-3 6,-9-2-107,-4 8 123,-10-10-94,1 16-29,-4-5-39,4 13-146,1 5-649,3 3 291,0 11-493,8 2-1950,18 18 1178,-2-11-4023,30 10 5764,4-12 0,-20-5 0,3-3 0</inkml:trace>
  <inkml:trace contextRef="#ctx0" brushRef="#br0" timeOffset="97994">22164 15106 10142,'3'-2'9146,"-1"0"-4727,-2 2-3668,-11-69-242,-1 44-355,1-15 0,-2 3 21,-11 27-131,5 5 63,-21 10-85,15 3 17,-9 8 1,-1 3-7,-11 15-25,15-9 1,1 2-3,-6 19-46,17-4 68,16-1-16,7-16 66,14-3 0,-3-16 152,34-9-163,-22-3 79,29-14 61,-27 0 11,2-7-61,-9 0 50,-7 3 6,-7 6-90,-4 6-55,-3 7-113,-1 4-190,0 1 151,-2 12 112,2 1-40,-2 12-16,3-1-16,4-1 21,7 0 57,10-4-45,11-4 11,10-4 0,4-6-3364,-3-7 3442,-8-5-11,-12-7-22,-9-6-6,-7 1 34,-3-21-17,-3 7-50,5-17 3397,3 12-3392,4 4-39,6 10 28,0 8-22,2 7 5,-1 7 28,1 11-5,0 9-6,0 17-45,-2 10 17,1 9-268,3 0 319,9-1-18,-12-28 1,4-1-18,3-3 1,2-2 19,3-2 1,2-4-1,0-3 1,-1-3-6,0-3 0,-2-3 30,23-11-3,-10-11 21,-11-17-29,-9-12-224,-14 19 0,-2-1 235,-1-1 1,0-1-1559,-2-4 1,-1 2 1569,2-11 205,-7-2-206,-10 33 5,-7 1-54,-7 9 330,-1 12-325,2 9 3386,6 13-3392,8 9-38,13 8-29,20 7-409,-2-24 1,6-1 2,8 2 0,5-2-3479,5 1 1,0-1 3957,-3-5 0,-4-1 0,12 6 0,-26-14 0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543A6-4F5D-BA37-3069-C8C1D6C388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C7006E-4167-D35F-B694-B9958082E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C2D1B-9954-C808-0787-8700FFD58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AF9CB-2F93-D930-5B8E-2C22E5A74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AE9F-FAB6-3FD3-9170-F34444F1D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42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E89B8-AAFA-3C1A-1005-7C53D4890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797582-C303-96F1-1606-E07702E55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D20A0-2716-0EC1-DF21-BBFC59E43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ABB3B-E0F9-9E70-A6E7-C97E97F4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D552E-F0CE-C685-CC59-66DEFF47C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516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387C34-F318-25FC-B44C-95E84DB6F8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8A5B0B-27EC-15D2-396E-4D7BE4106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05EC4-85CD-D8B6-FF1C-DBE0DE965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37638-CB38-BAA4-79AF-6D5DC8DE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3D6D8-004A-29D0-F64F-5407C8F6A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298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97511-5393-E58A-3A4C-CCFE1D825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61E6D-3B18-E79F-2A3A-D170B05D7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0C2B0-8D19-B996-F58F-3BE36594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BA3F4-D10D-538F-F51D-DCBE09E8B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03E63-280A-AF4F-F510-01E1FF02F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290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EB5CC-3FDF-5955-2A9F-8B65F46F7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739DE-2A21-B082-97A8-F1F6BCFEA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CD1CE-B1CF-3751-B04A-406F37C59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AB155-F204-A514-1EB5-77DAAA0D8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2081-D051-B47B-4100-0CEE031E4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459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5BEB5-444B-6982-D103-A53F6BCBC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EEE29-6AFA-8B42-203C-678CE36EBF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32E97F-B03D-401A-3146-8D87093B2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6D42C0-D69E-0B34-C2D7-17DEED8BA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A20C3-A26A-C933-1A66-A089CCEF2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ECF7C-2564-00EB-2FBE-6DCAE8C47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53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305CB-8D8B-FA38-F1E5-8A029EE4E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87AA7-619C-B4AB-FCE7-C5C5F93AC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97AC60-4D77-57C2-2456-AA1421441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E53FB8-01F4-EC05-2809-E91AF84B03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AD0B68-D397-75B6-643E-F9B2B5D491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E1649-63D5-30BB-7794-A66E03735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66CECD-C5FC-6154-70AA-5E1CB47D3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7988D4-F792-7B80-D998-30F3AA018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83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F61BD-ECB2-1CFB-8904-8D810C8C0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5DA9A2-E29A-BFAD-68E9-8982E27C8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0FA921-C13D-CD4B-498E-EE4A43C2A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30A12D-A12B-4770-1319-11604A00D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3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C830EF-BFC1-A1DB-FF55-5B3B4FE9A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A70961-ED72-094C-43B0-4CD77F1E7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F35ED2-F837-A9B2-F768-6D65C1988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23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531FC-4395-9FA3-5F17-D2C2EE0AE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3B1BA-B64A-026F-4FEE-D9EEBB3BE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6B5A4F-4BEB-098B-E91C-2FEA7819AC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F15BC-C635-9666-3F2F-B93BA3C1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D22434-9830-788D-8467-F97A34A7D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A6F0DA-1179-B8B4-E209-3900258D6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13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C6469-099B-68F4-9F2B-22F59F98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03E92C-B7B4-BCA1-B6E3-90C2B5691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4BEBFF-31D0-BA4D-9425-F41844E2E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B6BFC-5BD6-5585-396A-20B4C907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2A8544-DCC9-4D7D-9265-7E2A58044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AA387-14D6-C02A-84CA-4227FA980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97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1E74DA-199A-2110-AC7D-625E5BEC4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B6301-FA65-591A-B00C-5D0B5E46F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1D916-187A-A730-7CB1-1E69432B66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B9D1CC-AE0F-4844-AD41-F9CEE8B535B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0B38B-7077-0F88-61F2-6B2EFCC0A6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0375E-F6E3-8111-9D38-43B587BB18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A16F1B-373E-9B47-98B6-481B94A93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90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blue and white background with black text&#10;&#10;AI-generated content may be incorrect.">
            <a:extLst>
              <a:ext uri="{FF2B5EF4-FFF2-40B4-BE49-F238E27FC236}">
                <a16:creationId xmlns:a16="http://schemas.microsoft.com/office/drawing/2014/main" id="{EA16792F-0580-37F2-FB56-2EBAA920B9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E05BF19-AF85-9AF5-F819-55B000247800}"/>
                  </a:ext>
                </a:extLst>
              </p14:cNvPr>
              <p14:cNvContentPartPr/>
              <p14:nvPr/>
            </p14:nvContentPartPr>
            <p14:xfrm>
              <a:off x="709560" y="2822400"/>
              <a:ext cx="3357360" cy="10245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E05BF19-AF85-9AF5-F819-55B00024780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0200" y="2813040"/>
                <a:ext cx="3376080" cy="104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2565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37F415A2-069D-34C3-2593-4042CD000E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CE1B5C1-3E16-EE09-6997-05A3DF45197E}"/>
                  </a:ext>
                </a:extLst>
              </p14:cNvPr>
              <p14:cNvContentPartPr/>
              <p14:nvPr/>
            </p14:nvContentPartPr>
            <p14:xfrm>
              <a:off x="428040" y="864360"/>
              <a:ext cx="8708040" cy="4756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CE1B5C1-3E16-EE09-6997-05A3DF45197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8680" y="855000"/>
                <a:ext cx="8726760" cy="477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9991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CC1D62-94CB-DFBD-EEE6-218DD9272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985227F-0ED5-6EF2-8A6E-EC1A94663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66844C0B-FD3F-45AC-F3DD-DA33BBC972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302E806-58E0-F849-EC11-27BF14F5679F}"/>
                  </a:ext>
                </a:extLst>
              </p14:cNvPr>
              <p14:cNvContentPartPr/>
              <p14:nvPr/>
            </p14:nvContentPartPr>
            <p14:xfrm>
              <a:off x="559800" y="682200"/>
              <a:ext cx="6873840" cy="5538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302E806-58E0-F849-EC11-27BF14F5679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0440" y="672840"/>
                <a:ext cx="6892560" cy="555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7150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BB51C3-211D-918A-3BEC-C1BC44C52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7EE0B50-8505-CA8B-36B9-097385D69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D21FDC1C-74A8-ACF8-A1B1-06DB5A48DB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3D11F87-ED97-B467-DBDE-65697872AF6B}"/>
                  </a:ext>
                </a:extLst>
              </p14:cNvPr>
              <p14:cNvContentPartPr/>
              <p14:nvPr/>
            </p14:nvContentPartPr>
            <p14:xfrm>
              <a:off x="330480" y="400320"/>
              <a:ext cx="9381240" cy="4451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3D11F87-ED97-B467-DBDE-65697872AF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1120" y="390960"/>
                <a:ext cx="9399960" cy="447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7280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1A6578-5C54-1BF4-8DE8-E4F0A7693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14A62F6-44B1-9637-350E-2053C4C5B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801B86AB-3002-D0DF-8162-6DAB3ECFC3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77F4CB5-86BB-F8F1-9D63-058E93FBE480}"/>
                  </a:ext>
                </a:extLst>
              </p14:cNvPr>
              <p14:cNvContentPartPr/>
              <p14:nvPr/>
            </p14:nvContentPartPr>
            <p14:xfrm>
              <a:off x="492840" y="814320"/>
              <a:ext cx="7046280" cy="2971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77F4CB5-86BB-F8F1-9D63-058E93FBE48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3480" y="804960"/>
                <a:ext cx="7065000" cy="298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4249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8B53F6-53FC-FF73-D657-5263D2714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FECE9E-ADFD-5191-107F-90F1780AEC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9577574F-2D68-04FB-57DA-D98082AFCC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5C49834-D2D2-9A5C-880C-4851D6BBECC5}"/>
                  </a:ext>
                </a:extLst>
              </p14:cNvPr>
              <p14:cNvContentPartPr/>
              <p14:nvPr/>
            </p14:nvContentPartPr>
            <p14:xfrm>
              <a:off x="721800" y="828360"/>
              <a:ext cx="9973080" cy="5662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5C49834-D2D2-9A5C-880C-4851D6BBECC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2440" y="819000"/>
                <a:ext cx="9991800" cy="568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54669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8F68C0-883B-9B40-3533-B9B324481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C324B0C-0648-69AC-7A0C-19BBEA2FC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3781F581-6CF9-32DA-191D-D51C6330DB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392137F-9936-9603-CEC6-2E8617526AD4}"/>
                  </a:ext>
                </a:extLst>
              </p14:cNvPr>
              <p14:cNvContentPartPr/>
              <p14:nvPr/>
            </p14:nvContentPartPr>
            <p14:xfrm>
              <a:off x="244080" y="724680"/>
              <a:ext cx="7356240" cy="5395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392137F-9936-9603-CEC6-2E8617526AD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4720" y="715320"/>
                <a:ext cx="7374960" cy="541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6793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B9C95F-8F5C-B615-EDC3-4C3D1FDEB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DFD58E-B44A-9A04-4A9B-B8CB0648D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23BA29D5-2827-6640-01C8-BA8D2D8319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EFB2A7A-046D-EBD6-BADB-6DC21C1456DD}"/>
                  </a:ext>
                </a:extLst>
              </p14:cNvPr>
              <p14:cNvContentPartPr/>
              <p14:nvPr/>
            </p14:nvContentPartPr>
            <p14:xfrm>
              <a:off x="809280" y="804240"/>
              <a:ext cx="10075320" cy="5165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EFB2A7A-046D-EBD6-BADB-6DC21C1456D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9920" y="794880"/>
                <a:ext cx="10094040" cy="518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3319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453658-EDF5-EAF0-3B2F-DCD106BAB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998F996-29C9-8DF0-0090-82BB57F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433CE60C-8B87-83B1-A52E-3B3F8AB833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7650877-E65C-9D2B-8400-A3B33B263F6B}"/>
                  </a:ext>
                </a:extLst>
              </p14:cNvPr>
              <p14:cNvContentPartPr/>
              <p14:nvPr/>
            </p14:nvContentPartPr>
            <p14:xfrm>
              <a:off x="650520" y="700560"/>
              <a:ext cx="8289000" cy="5335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7650877-E65C-9D2B-8400-A3B33B263F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1160" y="691200"/>
                <a:ext cx="8307720" cy="535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4005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0</Words>
  <Application>Microsoft Macintosh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2</cp:revision>
  <dcterms:created xsi:type="dcterms:W3CDTF">2026-01-30T13:05:31Z</dcterms:created>
  <dcterms:modified xsi:type="dcterms:W3CDTF">2026-01-30T17:01:13Z</dcterms:modified>
</cp:coreProperties>
</file>

<file path=docProps/thumbnail.jpeg>
</file>